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65A05-CA6E-4567-9DFB-6F6FBAEC9B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DD54F-0369-4CAF-A581-8F6C2DF1143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65A05-CA6E-4567-9DFB-6F6FBAEC9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1C9755-2532-4133-BBA8-193400845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6C06E-1CBE-4353-9DEE-7B5CE630F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75F89-A4A2-4A6B-AFE2-49016D45D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BF351-1B15-45C8-AC85-ACC59EC66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CDEC1-1C81-4C04-94DD-29A20D86C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7E090-3495-498C-981C-B0269CE3B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88B07-1DFA-46C0-ACD7-31E72B8F7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FE329-7164-4E68-8B8D-2325699A9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CE4ED-941D-484F-809A-31F25CC7E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0EE3-CFAF-47BE-8470-99CE1555B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5BFEC-7985-41B3-A695-2E85BDCFB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3638010-05FF-4190-A402-3614FFA049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2209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Register for classes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 have the Pell Grant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 have a Stafford Loan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 have Bright Futures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52600"/>
            <a:ext cx="7086600" cy="731838"/>
          </a:xfrm>
        </p:spPr>
        <p:txBody>
          <a:bodyPr/>
          <a:lstStyle/>
          <a:p>
            <a:r>
              <a:rPr lang="en-US" dirty="0" smtClean="0"/>
              <a:t>What are my responsibilities?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276600"/>
            <a:ext cx="5257800" cy="2133600"/>
          </a:xfrm>
        </p:spPr>
        <p:txBody>
          <a:bodyPr/>
          <a:lstStyle/>
          <a:p>
            <a:r>
              <a:rPr lang="en-US" dirty="0" smtClean="0"/>
              <a:t>Go to class</a:t>
            </a:r>
          </a:p>
          <a:p>
            <a:r>
              <a:rPr lang="en-US" dirty="0" smtClean="0"/>
              <a:t>Do well</a:t>
            </a:r>
          </a:p>
          <a:p>
            <a:r>
              <a:rPr lang="en-US" dirty="0" smtClean="0"/>
              <a:t>Graduate in a timely manner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133</TotalTime>
  <Words>40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Stack of books design template</vt:lpstr>
      <vt:lpstr>Now What?</vt:lpstr>
      <vt:lpstr>What are my responsibilities?</vt:lpstr>
    </vt:vector>
  </TitlesOfParts>
  <Manager/>
  <Company>Gulf Coast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What?</dc:title>
  <dc:subject/>
  <dc:creator>Information Technology Services</dc:creator>
  <cp:keywords/>
  <dc:description/>
  <cp:lastModifiedBy>Information Technology Services</cp:lastModifiedBy>
  <cp:revision>14</cp:revision>
  <dcterms:created xsi:type="dcterms:W3CDTF">2008-07-02T19:27:03Z</dcterms:created>
  <dcterms:modified xsi:type="dcterms:W3CDTF">2008-07-02T21:40:20Z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