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1A9D42-5E16-4D25-92CE-8F511F970F07}" type="datetimeFigureOut">
              <a:rPr lang="en-US" smtClean="0"/>
              <a:t>5/2/2011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0B91FB-19E3-4575-B9CA-7CE990985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1A9D42-5E16-4D25-92CE-8F511F970F07}" type="datetimeFigureOut">
              <a:rPr lang="en-US" smtClean="0"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B91FB-19E3-4575-B9CA-7CE990985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1A9D42-5E16-4D25-92CE-8F511F970F07}" type="datetimeFigureOut">
              <a:rPr lang="en-US" smtClean="0"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B91FB-19E3-4575-B9CA-7CE990985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1A9D42-5E16-4D25-92CE-8F511F970F07}" type="datetimeFigureOut">
              <a:rPr lang="en-US" smtClean="0"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B91FB-19E3-4575-B9CA-7CE990985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1A9D42-5E16-4D25-92CE-8F511F970F07}" type="datetimeFigureOut">
              <a:rPr lang="en-US" smtClean="0"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B91FB-19E3-4575-B9CA-7CE990985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1A9D42-5E16-4D25-92CE-8F511F970F07}" type="datetimeFigureOut">
              <a:rPr lang="en-US" smtClean="0"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B91FB-19E3-4575-B9CA-7CE990985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1A9D42-5E16-4D25-92CE-8F511F970F07}" type="datetimeFigureOut">
              <a:rPr lang="en-US" smtClean="0"/>
              <a:t>5/2/2011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B91FB-19E3-4575-B9CA-7CE990985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1A9D42-5E16-4D25-92CE-8F511F970F07}" type="datetimeFigureOut">
              <a:rPr lang="en-US" smtClean="0"/>
              <a:t>5/2/2011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B91FB-19E3-4575-B9CA-7CE990985C7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1A9D42-5E16-4D25-92CE-8F511F970F07}" type="datetimeFigureOut">
              <a:rPr lang="en-US" smtClean="0"/>
              <a:t>5/2/2011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B91FB-19E3-4575-B9CA-7CE990985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1A9D42-5E16-4D25-92CE-8F511F970F07}" type="datetimeFigureOut">
              <a:rPr lang="en-US" smtClean="0"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B91FB-19E3-4575-B9CA-7CE990985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1A9D42-5E16-4D25-92CE-8F511F970F07}" type="datetimeFigureOut">
              <a:rPr lang="en-US" smtClean="0"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0B91FB-19E3-4575-B9CA-7CE990985C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1A9D42-5E16-4D25-92CE-8F511F970F07}" type="datetimeFigureOut">
              <a:rPr lang="en-US" smtClean="0"/>
              <a:t>5/2/2011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0B91FB-19E3-4575-B9CA-7CE990985C7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Microteach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opportunity to teach a lesson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grading rubric.</a:t>
            </a:r>
          </a:p>
          <a:p>
            <a:r>
              <a:rPr lang="en-US" dirty="0" smtClean="0"/>
              <a:t>Watch the sample </a:t>
            </a:r>
            <a:r>
              <a:rPr lang="en-US" dirty="0" err="1" smtClean="0"/>
              <a:t>Microteach</a:t>
            </a:r>
            <a:r>
              <a:rPr lang="en-US" dirty="0" smtClean="0"/>
              <a:t> session.</a:t>
            </a:r>
          </a:p>
          <a:p>
            <a:r>
              <a:rPr lang="en-US" dirty="0" smtClean="0"/>
              <a:t>Read through any comments that have been made by the instructor on the lesson plan assignments.</a:t>
            </a:r>
          </a:p>
          <a:p>
            <a:r>
              <a:rPr lang="en-US" dirty="0" smtClean="0"/>
              <a:t>Reflect upon these comments and implement these strategies into your teaching session.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Preparing for the </a:t>
            </a:r>
            <a:r>
              <a:rPr lang="en-US" dirty="0" err="1" smtClean="0"/>
              <a:t>Microteach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the schools to use an entire classroom or a small group of students.</a:t>
            </a:r>
          </a:p>
          <a:p>
            <a:r>
              <a:rPr lang="en-US" dirty="0" smtClean="0"/>
              <a:t>Work with a small group of neighborhood children.</a:t>
            </a:r>
          </a:p>
          <a:p>
            <a:r>
              <a:rPr lang="en-US" dirty="0" smtClean="0"/>
              <a:t>Use fellow GCSC students to complete your </a:t>
            </a:r>
            <a:r>
              <a:rPr lang="en-US" dirty="0" err="1" smtClean="0"/>
              <a:t>Microteach</a:t>
            </a:r>
            <a:r>
              <a:rPr lang="en-US" dirty="0" smtClean="0"/>
              <a:t> session.</a:t>
            </a:r>
          </a:p>
          <a:p>
            <a:pPr lvl="1"/>
            <a:r>
              <a:rPr lang="en-US" dirty="0" smtClean="0"/>
              <a:t>Small groups should equal approximately 4-6 students.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Gather a group of learners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run through your lesson plan several times before entering the schools.</a:t>
            </a:r>
          </a:p>
          <a:p>
            <a:r>
              <a:rPr lang="en-US" dirty="0" smtClean="0"/>
              <a:t>Be prepared!</a:t>
            </a:r>
          </a:p>
          <a:p>
            <a:r>
              <a:rPr lang="en-US" dirty="0" smtClean="0"/>
              <a:t>Organize all resources before entering a classroom.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Practice!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a video camera to your </a:t>
            </a:r>
            <a:r>
              <a:rPr lang="en-US" dirty="0" err="1" smtClean="0"/>
              <a:t>Microteach</a:t>
            </a:r>
            <a:r>
              <a:rPr lang="en-US" dirty="0" smtClean="0"/>
              <a:t> session.</a:t>
            </a:r>
          </a:p>
          <a:p>
            <a:r>
              <a:rPr lang="en-US" dirty="0" smtClean="0"/>
              <a:t>Some schools may have video equipment for you to borrow, however education majors should have access to a video camera on a regular basis, because of the need to record many video segments throughout their undergraduate careers.</a:t>
            </a:r>
          </a:p>
          <a:p>
            <a:pPr lvl="1"/>
            <a:r>
              <a:rPr lang="en-US" dirty="0" smtClean="0"/>
              <a:t>It is the responsibility of the student to check with individual schools to make arrangements to borrow video equipment.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Record the </a:t>
            </a:r>
            <a:r>
              <a:rPr lang="en-US" dirty="0" err="1" smtClean="0"/>
              <a:t>Microteach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graded on your novice teaching ability, rather than your ability to create a professional DVD.</a:t>
            </a:r>
          </a:p>
          <a:p>
            <a:r>
              <a:rPr lang="en-US" dirty="0" smtClean="0"/>
              <a:t>Several short video segments may be turned in for grading.</a:t>
            </a:r>
          </a:p>
          <a:p>
            <a:r>
              <a:rPr lang="en-US" dirty="0" smtClean="0"/>
              <a:t>All DVDs must be formatted to play in a computer that does NOT have your camera software in the program files.  You must make sure that a random GCSC computer is able to play your DVD.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Quality of the DVD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have 10-15 minutes to complete your </a:t>
            </a:r>
            <a:r>
              <a:rPr lang="en-US" dirty="0" err="1" smtClean="0"/>
              <a:t>Microteach</a:t>
            </a:r>
            <a:r>
              <a:rPr lang="en-US" dirty="0" smtClean="0"/>
              <a:t> session.</a:t>
            </a:r>
          </a:p>
          <a:p>
            <a:r>
              <a:rPr lang="en-US" dirty="0" smtClean="0"/>
              <a:t>Include the following:</a:t>
            </a:r>
          </a:p>
          <a:p>
            <a:pPr lvl="1"/>
            <a:r>
              <a:rPr lang="en-US" dirty="0" smtClean="0"/>
              <a:t>Set/Springboard</a:t>
            </a:r>
          </a:p>
          <a:p>
            <a:pPr lvl="1"/>
            <a:r>
              <a:rPr lang="en-US" dirty="0" smtClean="0"/>
              <a:t>Explicit teaching</a:t>
            </a:r>
          </a:p>
          <a:p>
            <a:pPr lvl="1"/>
            <a:r>
              <a:rPr lang="en-US" dirty="0" smtClean="0"/>
              <a:t>Critical thinking questions</a:t>
            </a:r>
          </a:p>
          <a:p>
            <a:pPr lvl="1"/>
            <a:r>
              <a:rPr lang="en-US" dirty="0" smtClean="0"/>
              <a:t>Positive reinforcement</a:t>
            </a:r>
          </a:p>
          <a:p>
            <a:pPr lvl="1"/>
            <a:r>
              <a:rPr lang="en-US" dirty="0" smtClean="0"/>
              <a:t>Closure of the lesson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 Restrictions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Microteach</a:t>
            </a:r>
            <a:r>
              <a:rPr lang="en-US" dirty="0" smtClean="0"/>
              <a:t> files are too large to submit through ANGEL.</a:t>
            </a:r>
          </a:p>
          <a:p>
            <a:r>
              <a:rPr lang="en-US" dirty="0" smtClean="0"/>
              <a:t>Mail your DVD to:</a:t>
            </a:r>
          </a:p>
          <a:p>
            <a:pPr lvl="1"/>
            <a:r>
              <a:rPr lang="en-US" dirty="0" smtClean="0"/>
              <a:t>Diane Fields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smtClean="0"/>
              <a:t>  Gulf Coast State College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smtClean="0"/>
              <a:t>  5230 West Hwy 98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smtClean="0"/>
              <a:t>  Panama City, Florida   32401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Include a paper copy of your Final Lesson Plan and any worksheets, performance evaluations, and/or teacher documentation.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After the teaching session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</a:t>
            </a:r>
            <a:r>
              <a:rPr lang="en-US" dirty="0" err="1" smtClean="0"/>
              <a:t>Microteach</a:t>
            </a:r>
            <a:r>
              <a:rPr lang="en-US" dirty="0" smtClean="0"/>
              <a:t> assignment was designed to help you decide if the field of education is a good fit for you.</a:t>
            </a:r>
          </a:p>
          <a:p>
            <a:r>
              <a:rPr lang="en-US" dirty="0" smtClean="0"/>
              <a:t>Remember!  You will be graded as a novice teacher. </a:t>
            </a:r>
          </a:p>
          <a:p>
            <a:r>
              <a:rPr lang="en-US" dirty="0" smtClean="0"/>
              <a:t>Good luck!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Enjoy the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399</TotalTime>
  <Words>397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The Microteach</vt:lpstr>
      <vt:lpstr>Preparing for the Microteach</vt:lpstr>
      <vt:lpstr>Gather a group of learners</vt:lpstr>
      <vt:lpstr>Practice!</vt:lpstr>
      <vt:lpstr>Record the Microteach</vt:lpstr>
      <vt:lpstr>Quality of the DVD</vt:lpstr>
      <vt:lpstr>Time Restrictions</vt:lpstr>
      <vt:lpstr>After the teaching session</vt:lpstr>
      <vt:lpstr>Enjoy the process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Microteach</dc:title>
  <dc:creator>Diane</dc:creator>
  <cp:lastModifiedBy>Diane</cp:lastModifiedBy>
  <cp:revision>5</cp:revision>
  <dcterms:created xsi:type="dcterms:W3CDTF">2011-05-02T17:42:55Z</dcterms:created>
  <dcterms:modified xsi:type="dcterms:W3CDTF">2011-05-03T00:21:57Z</dcterms:modified>
</cp:coreProperties>
</file>