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85" r:id="rId5"/>
    <p:sldId id="288" r:id="rId6"/>
    <p:sldId id="289" r:id="rId7"/>
    <p:sldId id="286" r:id="rId8"/>
    <p:sldId id="287" r:id="rId9"/>
    <p:sldId id="298" r:id="rId10"/>
    <p:sldId id="299" r:id="rId11"/>
    <p:sldId id="300" r:id="rId12"/>
    <p:sldId id="259" r:id="rId13"/>
    <p:sldId id="302" r:id="rId14"/>
    <p:sldId id="260" r:id="rId15"/>
    <p:sldId id="261" r:id="rId16"/>
    <p:sldId id="263" r:id="rId17"/>
    <p:sldId id="262"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90" r:id="rId32"/>
    <p:sldId id="277" r:id="rId33"/>
    <p:sldId id="278" r:id="rId34"/>
    <p:sldId id="279" r:id="rId35"/>
    <p:sldId id="280" r:id="rId36"/>
    <p:sldId id="281" r:id="rId37"/>
    <p:sldId id="282" r:id="rId38"/>
    <p:sldId id="283" r:id="rId39"/>
    <p:sldId id="291" r:id="rId40"/>
    <p:sldId id="292" r:id="rId41"/>
    <p:sldId id="293" r:id="rId42"/>
    <p:sldId id="294" r:id="rId43"/>
    <p:sldId id="295" r:id="rId44"/>
    <p:sldId id="297" r:id="rId45"/>
    <p:sldId id="296" r:id="rId46"/>
    <p:sldId id="284"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77" autoAdjust="0"/>
    <p:restoredTop sz="94660"/>
  </p:normalViewPr>
  <p:slideViewPr>
    <p:cSldViewPr>
      <p:cViewPr varScale="1">
        <p:scale>
          <a:sx n="61" d="100"/>
          <a:sy n="61" d="100"/>
        </p:scale>
        <p:origin x="-1590"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 Id="rId5" Type="http://schemas.openxmlformats.org/officeDocument/2006/relationships/image" Target="../media/image6.jpeg"/><Relationship Id="rId4"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 Id="rId5" Type="http://schemas.openxmlformats.org/officeDocument/2006/relationships/image" Target="../media/image6.jpeg"/><Relationship Id="rId4"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41D3A0-95E1-473D-822B-CDB58B0327D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91D7DC9E-4551-48CC-A0D9-D848BA30FF2C}">
      <dgm:prSet phldrT="[Text]"/>
      <dgm:spPr/>
      <dgm:t>
        <a:bodyPr/>
        <a:lstStyle/>
        <a:p>
          <a:r>
            <a:rPr lang="en-US" dirty="0" smtClean="0"/>
            <a:t>5S</a:t>
          </a:r>
          <a:endParaRPr lang="en-US" dirty="0"/>
        </a:p>
      </dgm:t>
    </dgm:pt>
    <dgm:pt modelId="{22B1944B-031C-4141-AF16-6873838E4650}" type="parTrans" cxnId="{134DE57A-07E2-4AA9-9D90-E51769E91202}">
      <dgm:prSet/>
      <dgm:spPr/>
      <dgm:t>
        <a:bodyPr/>
        <a:lstStyle/>
        <a:p>
          <a:endParaRPr lang="en-US"/>
        </a:p>
      </dgm:t>
    </dgm:pt>
    <dgm:pt modelId="{FCB8CBD5-F857-4573-8DBA-621C15CFC5CD}" type="sibTrans" cxnId="{134DE57A-07E2-4AA9-9D90-E51769E91202}">
      <dgm:prSet/>
      <dgm:spPr/>
      <dgm:t>
        <a:bodyPr/>
        <a:lstStyle/>
        <a:p>
          <a:endParaRPr lang="en-US"/>
        </a:p>
      </dgm:t>
    </dgm:pt>
    <dgm:pt modelId="{111EBE93-620D-49F0-B222-86A406094BF9}">
      <dgm:prSet phldrT="[Text]"/>
      <dgm:spPr/>
      <dgm:t>
        <a:bodyPr/>
        <a:lstStyle/>
        <a:p>
          <a:r>
            <a:rPr lang="en-US" dirty="0" smtClean="0"/>
            <a:t>Level Scheduling</a:t>
          </a:r>
          <a:endParaRPr lang="en-US" dirty="0"/>
        </a:p>
      </dgm:t>
    </dgm:pt>
    <dgm:pt modelId="{94305196-472B-4850-8604-C67D20DBB9C8}" type="parTrans" cxnId="{971E6E92-0EA5-4D5B-8BBB-996808644073}">
      <dgm:prSet/>
      <dgm:spPr/>
      <dgm:t>
        <a:bodyPr/>
        <a:lstStyle/>
        <a:p>
          <a:endParaRPr lang="en-US"/>
        </a:p>
      </dgm:t>
    </dgm:pt>
    <dgm:pt modelId="{731B6C85-AED6-4A90-ACDA-FB9146A03CCC}" type="sibTrans" cxnId="{971E6E92-0EA5-4D5B-8BBB-996808644073}">
      <dgm:prSet/>
      <dgm:spPr/>
      <dgm:t>
        <a:bodyPr/>
        <a:lstStyle/>
        <a:p>
          <a:endParaRPr lang="en-US"/>
        </a:p>
      </dgm:t>
    </dgm:pt>
    <dgm:pt modelId="{6528FC98-BDCF-4729-A2C4-ADB83EF17898}">
      <dgm:prSet phldrT="[Text]"/>
      <dgm:spPr/>
      <dgm:t>
        <a:bodyPr/>
        <a:lstStyle/>
        <a:p>
          <a:r>
            <a:rPr lang="en-US" dirty="0" smtClean="0"/>
            <a:t>Kaizen</a:t>
          </a:r>
          <a:endParaRPr lang="en-US" dirty="0"/>
        </a:p>
      </dgm:t>
    </dgm:pt>
    <dgm:pt modelId="{913A1275-7FE5-412D-9DDC-5A9B762620CB}" type="parTrans" cxnId="{3ECA9421-A839-49C2-82FF-0AC11D343730}">
      <dgm:prSet/>
      <dgm:spPr/>
      <dgm:t>
        <a:bodyPr/>
        <a:lstStyle/>
        <a:p>
          <a:endParaRPr lang="en-US"/>
        </a:p>
      </dgm:t>
    </dgm:pt>
    <dgm:pt modelId="{7AAB03FF-7E12-4E09-A738-176234D6CB08}" type="sibTrans" cxnId="{3ECA9421-A839-49C2-82FF-0AC11D343730}">
      <dgm:prSet/>
      <dgm:spPr/>
      <dgm:t>
        <a:bodyPr/>
        <a:lstStyle/>
        <a:p>
          <a:endParaRPr lang="en-US"/>
        </a:p>
      </dgm:t>
    </dgm:pt>
    <dgm:pt modelId="{A3169927-3908-4BB2-81B8-FDA8903751E6}">
      <dgm:prSet phldrT="[Text]"/>
      <dgm:spPr/>
      <dgm:t>
        <a:bodyPr/>
        <a:lstStyle/>
        <a:p>
          <a:r>
            <a:rPr lang="en-US" dirty="0" smtClean="0"/>
            <a:t>Poke-Yoke</a:t>
          </a:r>
          <a:endParaRPr lang="en-US" dirty="0"/>
        </a:p>
      </dgm:t>
    </dgm:pt>
    <dgm:pt modelId="{FE64980A-7971-4252-BDF8-956A8EA13058}" type="parTrans" cxnId="{3B225DED-FEFE-4C60-928F-AEBEC23CD26E}">
      <dgm:prSet/>
      <dgm:spPr/>
      <dgm:t>
        <a:bodyPr/>
        <a:lstStyle/>
        <a:p>
          <a:endParaRPr lang="en-US"/>
        </a:p>
      </dgm:t>
    </dgm:pt>
    <dgm:pt modelId="{7D89DCC2-C216-40F8-B35B-970E8BBA62A6}" type="sibTrans" cxnId="{3B225DED-FEFE-4C60-928F-AEBEC23CD26E}">
      <dgm:prSet/>
      <dgm:spPr/>
      <dgm:t>
        <a:bodyPr/>
        <a:lstStyle/>
        <a:p>
          <a:endParaRPr lang="en-US"/>
        </a:p>
      </dgm:t>
    </dgm:pt>
    <dgm:pt modelId="{DA6E1B46-4A80-42B4-98CF-8D852F3E1BEA}">
      <dgm:prSet phldrT="[Text]"/>
      <dgm:spPr/>
      <dgm:t>
        <a:bodyPr/>
        <a:lstStyle/>
        <a:p>
          <a:r>
            <a:rPr lang="en-US" dirty="0" smtClean="0"/>
            <a:t>FMEA</a:t>
          </a:r>
          <a:endParaRPr lang="en-US" dirty="0"/>
        </a:p>
      </dgm:t>
    </dgm:pt>
    <dgm:pt modelId="{723F109B-24EB-43D7-B9C8-59A81BCF064F}" type="parTrans" cxnId="{7E594412-703B-4F51-A2F2-95D95B9ABFBA}">
      <dgm:prSet/>
      <dgm:spPr/>
      <dgm:t>
        <a:bodyPr/>
        <a:lstStyle/>
        <a:p>
          <a:endParaRPr lang="en-US"/>
        </a:p>
      </dgm:t>
    </dgm:pt>
    <dgm:pt modelId="{78DF4D7A-CE6A-4E49-82BB-34B93AC4C21F}" type="sibTrans" cxnId="{7E594412-703B-4F51-A2F2-95D95B9ABFBA}">
      <dgm:prSet/>
      <dgm:spPr/>
      <dgm:t>
        <a:bodyPr/>
        <a:lstStyle/>
        <a:p>
          <a:endParaRPr lang="en-US"/>
        </a:p>
      </dgm:t>
    </dgm:pt>
    <dgm:pt modelId="{91FAB073-9D86-4849-996E-866D09739B4E}" type="pres">
      <dgm:prSet presAssocID="{7E41D3A0-95E1-473D-822B-CDB58B0327D5}" presName="linearFlow" presStyleCnt="0">
        <dgm:presLayoutVars>
          <dgm:dir/>
          <dgm:resizeHandles val="exact"/>
        </dgm:presLayoutVars>
      </dgm:prSet>
      <dgm:spPr/>
      <dgm:t>
        <a:bodyPr/>
        <a:lstStyle/>
        <a:p>
          <a:endParaRPr lang="en-US"/>
        </a:p>
      </dgm:t>
    </dgm:pt>
    <dgm:pt modelId="{A0B94886-E24F-4D9D-A91C-27DEC25DB1A5}" type="pres">
      <dgm:prSet presAssocID="{91D7DC9E-4551-48CC-A0D9-D848BA30FF2C}" presName="composite" presStyleCnt="0"/>
      <dgm:spPr/>
    </dgm:pt>
    <dgm:pt modelId="{AC965E25-7E04-409A-812F-509C8BC90BB8}" type="pres">
      <dgm:prSet presAssocID="{91D7DC9E-4551-48CC-A0D9-D848BA30FF2C}" presName="imgShp" presStyleLbl="fgImgPlace1" presStyleIdx="0" presStyleCnt="5"/>
      <dgm:spPr>
        <a:blipFill rotWithShape="0">
          <a:blip xmlns:r="http://schemas.openxmlformats.org/officeDocument/2006/relationships" r:embed="rId1"/>
          <a:stretch>
            <a:fillRect/>
          </a:stretch>
        </a:blipFill>
      </dgm:spPr>
      <dgm:t>
        <a:bodyPr/>
        <a:lstStyle/>
        <a:p>
          <a:endParaRPr lang="en-US"/>
        </a:p>
      </dgm:t>
    </dgm:pt>
    <dgm:pt modelId="{B44FF488-1426-49BA-A8C1-3DF1FF7172E7}" type="pres">
      <dgm:prSet presAssocID="{91D7DC9E-4551-48CC-A0D9-D848BA30FF2C}" presName="txShp" presStyleLbl="node1" presStyleIdx="0" presStyleCnt="5">
        <dgm:presLayoutVars>
          <dgm:bulletEnabled val="1"/>
        </dgm:presLayoutVars>
      </dgm:prSet>
      <dgm:spPr/>
      <dgm:t>
        <a:bodyPr/>
        <a:lstStyle/>
        <a:p>
          <a:endParaRPr lang="en-US"/>
        </a:p>
      </dgm:t>
    </dgm:pt>
    <dgm:pt modelId="{B824AF9E-88CE-46D3-BDE4-258622EA0FB6}" type="pres">
      <dgm:prSet presAssocID="{FCB8CBD5-F857-4573-8DBA-621C15CFC5CD}" presName="spacing" presStyleCnt="0"/>
      <dgm:spPr/>
    </dgm:pt>
    <dgm:pt modelId="{EF668BBE-C730-444E-BE99-ABB9839810CA}" type="pres">
      <dgm:prSet presAssocID="{111EBE93-620D-49F0-B222-86A406094BF9}" presName="composite" presStyleCnt="0"/>
      <dgm:spPr/>
    </dgm:pt>
    <dgm:pt modelId="{7B9E408C-13B9-4EF2-8415-F87F902522F0}" type="pres">
      <dgm:prSet presAssocID="{111EBE93-620D-49F0-B222-86A406094BF9}" presName="imgShp" presStyleLbl="fgImgPlace1" presStyleIdx="1" presStyleCnt="5"/>
      <dgm:spPr>
        <a:blipFill rotWithShape="0">
          <a:blip xmlns:r="http://schemas.openxmlformats.org/officeDocument/2006/relationships" r:embed="rId2"/>
          <a:stretch>
            <a:fillRect/>
          </a:stretch>
        </a:blipFill>
      </dgm:spPr>
      <dgm:t>
        <a:bodyPr/>
        <a:lstStyle/>
        <a:p>
          <a:endParaRPr lang="en-US"/>
        </a:p>
      </dgm:t>
    </dgm:pt>
    <dgm:pt modelId="{C55CE93D-4D4F-45A0-9140-420B6BDC4C9C}" type="pres">
      <dgm:prSet presAssocID="{111EBE93-620D-49F0-B222-86A406094BF9}" presName="txShp" presStyleLbl="node1" presStyleIdx="1" presStyleCnt="5">
        <dgm:presLayoutVars>
          <dgm:bulletEnabled val="1"/>
        </dgm:presLayoutVars>
      </dgm:prSet>
      <dgm:spPr/>
      <dgm:t>
        <a:bodyPr/>
        <a:lstStyle/>
        <a:p>
          <a:endParaRPr lang="en-US"/>
        </a:p>
      </dgm:t>
    </dgm:pt>
    <dgm:pt modelId="{FEF7623C-B2DA-4F75-9798-064481F30562}" type="pres">
      <dgm:prSet presAssocID="{731B6C85-AED6-4A90-ACDA-FB9146A03CCC}" presName="spacing" presStyleCnt="0"/>
      <dgm:spPr/>
    </dgm:pt>
    <dgm:pt modelId="{D7EB0DB5-CD84-4D94-B4C9-4E5DF6E75382}" type="pres">
      <dgm:prSet presAssocID="{A3169927-3908-4BB2-81B8-FDA8903751E6}" presName="composite" presStyleCnt="0"/>
      <dgm:spPr/>
    </dgm:pt>
    <dgm:pt modelId="{629342C7-7E56-48CD-8938-CF6C484C8F75}" type="pres">
      <dgm:prSet presAssocID="{A3169927-3908-4BB2-81B8-FDA8903751E6}" presName="imgShp" presStyleLbl="fgImgPlace1" presStyleIdx="2" presStyleCnt="5"/>
      <dgm:spPr>
        <a:blipFill rotWithShape="0">
          <a:blip xmlns:r="http://schemas.openxmlformats.org/officeDocument/2006/relationships" r:embed="rId3"/>
          <a:stretch>
            <a:fillRect/>
          </a:stretch>
        </a:blipFill>
      </dgm:spPr>
      <dgm:t>
        <a:bodyPr/>
        <a:lstStyle/>
        <a:p>
          <a:endParaRPr lang="en-US"/>
        </a:p>
      </dgm:t>
    </dgm:pt>
    <dgm:pt modelId="{D71F71DB-104A-4860-92D2-0A0C69194333}" type="pres">
      <dgm:prSet presAssocID="{A3169927-3908-4BB2-81B8-FDA8903751E6}" presName="txShp" presStyleLbl="node1" presStyleIdx="2" presStyleCnt="5">
        <dgm:presLayoutVars>
          <dgm:bulletEnabled val="1"/>
        </dgm:presLayoutVars>
      </dgm:prSet>
      <dgm:spPr/>
      <dgm:t>
        <a:bodyPr/>
        <a:lstStyle/>
        <a:p>
          <a:endParaRPr lang="en-US"/>
        </a:p>
      </dgm:t>
    </dgm:pt>
    <dgm:pt modelId="{A29EE9A9-6CC7-474A-9819-1F39BC4EA3DF}" type="pres">
      <dgm:prSet presAssocID="{7D89DCC2-C216-40F8-B35B-970E8BBA62A6}" presName="spacing" presStyleCnt="0"/>
      <dgm:spPr/>
    </dgm:pt>
    <dgm:pt modelId="{8D9001EB-FEF0-43EF-97F5-F79952A19EA9}" type="pres">
      <dgm:prSet presAssocID="{6528FC98-BDCF-4729-A2C4-ADB83EF17898}" presName="composite" presStyleCnt="0"/>
      <dgm:spPr/>
    </dgm:pt>
    <dgm:pt modelId="{69CB4BD2-9168-4A85-B5F9-6630E317FC05}" type="pres">
      <dgm:prSet presAssocID="{6528FC98-BDCF-4729-A2C4-ADB83EF17898}" presName="imgShp" presStyleLbl="fgImgPlace1" presStyleIdx="3" presStyleCnt="5"/>
      <dgm:spPr>
        <a:blipFill rotWithShape="0">
          <a:blip xmlns:r="http://schemas.openxmlformats.org/officeDocument/2006/relationships" r:embed="rId4"/>
          <a:stretch>
            <a:fillRect/>
          </a:stretch>
        </a:blipFill>
      </dgm:spPr>
      <dgm:t>
        <a:bodyPr/>
        <a:lstStyle/>
        <a:p>
          <a:endParaRPr lang="en-US"/>
        </a:p>
      </dgm:t>
    </dgm:pt>
    <dgm:pt modelId="{EBC83380-935A-45D6-BEB1-E2215A8ED6E0}" type="pres">
      <dgm:prSet presAssocID="{6528FC98-BDCF-4729-A2C4-ADB83EF17898}" presName="txShp" presStyleLbl="node1" presStyleIdx="3" presStyleCnt="5">
        <dgm:presLayoutVars>
          <dgm:bulletEnabled val="1"/>
        </dgm:presLayoutVars>
      </dgm:prSet>
      <dgm:spPr/>
      <dgm:t>
        <a:bodyPr/>
        <a:lstStyle/>
        <a:p>
          <a:endParaRPr lang="en-US"/>
        </a:p>
      </dgm:t>
    </dgm:pt>
    <dgm:pt modelId="{199204C6-C148-4295-ABE7-B8A09EB301AF}" type="pres">
      <dgm:prSet presAssocID="{7AAB03FF-7E12-4E09-A738-176234D6CB08}" presName="spacing" presStyleCnt="0"/>
      <dgm:spPr/>
    </dgm:pt>
    <dgm:pt modelId="{F0CFA995-E39A-44F0-AC7C-6F6402089120}" type="pres">
      <dgm:prSet presAssocID="{DA6E1B46-4A80-42B4-98CF-8D852F3E1BEA}" presName="composite" presStyleCnt="0"/>
      <dgm:spPr/>
    </dgm:pt>
    <dgm:pt modelId="{0FBE1F55-F2C2-412A-9A98-740746BAD918}" type="pres">
      <dgm:prSet presAssocID="{DA6E1B46-4A80-42B4-98CF-8D852F3E1BEA}" presName="imgShp" presStyleLbl="fgImgPlace1" presStyleIdx="4" presStyleCnt="5"/>
      <dgm:spPr>
        <a:blipFill rotWithShape="0">
          <a:blip xmlns:r="http://schemas.openxmlformats.org/officeDocument/2006/relationships" r:embed="rId5"/>
          <a:stretch>
            <a:fillRect/>
          </a:stretch>
        </a:blipFill>
      </dgm:spPr>
      <dgm:t>
        <a:bodyPr/>
        <a:lstStyle/>
        <a:p>
          <a:endParaRPr lang="en-US"/>
        </a:p>
      </dgm:t>
    </dgm:pt>
    <dgm:pt modelId="{36F53568-7631-4D9A-887A-A6A82657B24E}" type="pres">
      <dgm:prSet presAssocID="{DA6E1B46-4A80-42B4-98CF-8D852F3E1BEA}" presName="txShp" presStyleLbl="node1" presStyleIdx="4" presStyleCnt="5">
        <dgm:presLayoutVars>
          <dgm:bulletEnabled val="1"/>
        </dgm:presLayoutVars>
      </dgm:prSet>
      <dgm:spPr/>
      <dgm:t>
        <a:bodyPr/>
        <a:lstStyle/>
        <a:p>
          <a:endParaRPr lang="en-US"/>
        </a:p>
      </dgm:t>
    </dgm:pt>
  </dgm:ptLst>
  <dgm:cxnLst>
    <dgm:cxn modelId="{134DE57A-07E2-4AA9-9D90-E51769E91202}" srcId="{7E41D3A0-95E1-473D-822B-CDB58B0327D5}" destId="{91D7DC9E-4551-48CC-A0D9-D848BA30FF2C}" srcOrd="0" destOrd="0" parTransId="{22B1944B-031C-4141-AF16-6873838E4650}" sibTransId="{FCB8CBD5-F857-4573-8DBA-621C15CFC5CD}"/>
    <dgm:cxn modelId="{9E67EF2B-68B9-4358-8028-77A35AE94584}" type="presOf" srcId="{111EBE93-620D-49F0-B222-86A406094BF9}" destId="{C55CE93D-4D4F-45A0-9140-420B6BDC4C9C}" srcOrd="0" destOrd="0" presId="urn:microsoft.com/office/officeart/2005/8/layout/vList3"/>
    <dgm:cxn modelId="{A4846C28-BF2A-4EF6-9735-1A1778FC5D54}" type="presOf" srcId="{7E41D3A0-95E1-473D-822B-CDB58B0327D5}" destId="{91FAB073-9D86-4849-996E-866D09739B4E}" srcOrd="0" destOrd="0" presId="urn:microsoft.com/office/officeart/2005/8/layout/vList3"/>
    <dgm:cxn modelId="{1E8A8873-5756-4BA2-B0DF-CFCFAE4C2E24}" type="presOf" srcId="{A3169927-3908-4BB2-81B8-FDA8903751E6}" destId="{D71F71DB-104A-4860-92D2-0A0C69194333}" srcOrd="0" destOrd="0" presId="urn:microsoft.com/office/officeart/2005/8/layout/vList3"/>
    <dgm:cxn modelId="{7E594412-703B-4F51-A2F2-95D95B9ABFBA}" srcId="{7E41D3A0-95E1-473D-822B-CDB58B0327D5}" destId="{DA6E1B46-4A80-42B4-98CF-8D852F3E1BEA}" srcOrd="4" destOrd="0" parTransId="{723F109B-24EB-43D7-B9C8-59A81BCF064F}" sibTransId="{78DF4D7A-CE6A-4E49-82BB-34B93AC4C21F}"/>
    <dgm:cxn modelId="{AFF8A7B6-D60D-4501-A49E-C025F727C9E4}" type="presOf" srcId="{DA6E1B46-4A80-42B4-98CF-8D852F3E1BEA}" destId="{36F53568-7631-4D9A-887A-A6A82657B24E}" srcOrd="0" destOrd="0" presId="urn:microsoft.com/office/officeart/2005/8/layout/vList3"/>
    <dgm:cxn modelId="{3B225DED-FEFE-4C60-928F-AEBEC23CD26E}" srcId="{7E41D3A0-95E1-473D-822B-CDB58B0327D5}" destId="{A3169927-3908-4BB2-81B8-FDA8903751E6}" srcOrd="2" destOrd="0" parTransId="{FE64980A-7971-4252-BDF8-956A8EA13058}" sibTransId="{7D89DCC2-C216-40F8-B35B-970E8BBA62A6}"/>
    <dgm:cxn modelId="{971E6E92-0EA5-4D5B-8BBB-996808644073}" srcId="{7E41D3A0-95E1-473D-822B-CDB58B0327D5}" destId="{111EBE93-620D-49F0-B222-86A406094BF9}" srcOrd="1" destOrd="0" parTransId="{94305196-472B-4850-8604-C67D20DBB9C8}" sibTransId="{731B6C85-AED6-4A90-ACDA-FB9146A03CCC}"/>
    <dgm:cxn modelId="{7416FA99-5DEC-4DD4-8F7D-BE7DCF324CC7}" type="presOf" srcId="{91D7DC9E-4551-48CC-A0D9-D848BA30FF2C}" destId="{B44FF488-1426-49BA-A8C1-3DF1FF7172E7}" srcOrd="0" destOrd="0" presId="urn:microsoft.com/office/officeart/2005/8/layout/vList3"/>
    <dgm:cxn modelId="{B040B2E2-4ADA-416F-8D62-CEEBA857BB84}" type="presOf" srcId="{6528FC98-BDCF-4729-A2C4-ADB83EF17898}" destId="{EBC83380-935A-45D6-BEB1-E2215A8ED6E0}" srcOrd="0" destOrd="0" presId="urn:microsoft.com/office/officeart/2005/8/layout/vList3"/>
    <dgm:cxn modelId="{3ECA9421-A839-49C2-82FF-0AC11D343730}" srcId="{7E41D3A0-95E1-473D-822B-CDB58B0327D5}" destId="{6528FC98-BDCF-4729-A2C4-ADB83EF17898}" srcOrd="3" destOrd="0" parTransId="{913A1275-7FE5-412D-9DDC-5A9B762620CB}" sibTransId="{7AAB03FF-7E12-4E09-A738-176234D6CB08}"/>
    <dgm:cxn modelId="{6FB40A3A-06BD-41AA-A9E5-C804BDD34D70}" type="presParOf" srcId="{91FAB073-9D86-4849-996E-866D09739B4E}" destId="{A0B94886-E24F-4D9D-A91C-27DEC25DB1A5}" srcOrd="0" destOrd="0" presId="urn:microsoft.com/office/officeart/2005/8/layout/vList3"/>
    <dgm:cxn modelId="{CB70DAE2-4F5C-46A1-A8F6-9285FB2FF4B5}" type="presParOf" srcId="{A0B94886-E24F-4D9D-A91C-27DEC25DB1A5}" destId="{AC965E25-7E04-409A-812F-509C8BC90BB8}" srcOrd="0" destOrd="0" presId="urn:microsoft.com/office/officeart/2005/8/layout/vList3"/>
    <dgm:cxn modelId="{C6932E5F-C76E-4954-B15D-9691A92A66F0}" type="presParOf" srcId="{A0B94886-E24F-4D9D-A91C-27DEC25DB1A5}" destId="{B44FF488-1426-49BA-A8C1-3DF1FF7172E7}" srcOrd="1" destOrd="0" presId="urn:microsoft.com/office/officeart/2005/8/layout/vList3"/>
    <dgm:cxn modelId="{F7940CA0-2F1A-4DAE-939F-7092E0AC8338}" type="presParOf" srcId="{91FAB073-9D86-4849-996E-866D09739B4E}" destId="{B824AF9E-88CE-46D3-BDE4-258622EA0FB6}" srcOrd="1" destOrd="0" presId="urn:microsoft.com/office/officeart/2005/8/layout/vList3"/>
    <dgm:cxn modelId="{876E7A11-7456-4F56-80DC-5B0F1C91D9AE}" type="presParOf" srcId="{91FAB073-9D86-4849-996E-866D09739B4E}" destId="{EF668BBE-C730-444E-BE99-ABB9839810CA}" srcOrd="2" destOrd="0" presId="urn:microsoft.com/office/officeart/2005/8/layout/vList3"/>
    <dgm:cxn modelId="{891ACA24-23B8-436B-A35C-566145CA4A10}" type="presParOf" srcId="{EF668BBE-C730-444E-BE99-ABB9839810CA}" destId="{7B9E408C-13B9-4EF2-8415-F87F902522F0}" srcOrd="0" destOrd="0" presId="urn:microsoft.com/office/officeart/2005/8/layout/vList3"/>
    <dgm:cxn modelId="{1FD07DCA-55F6-4752-A25A-367E13C2B082}" type="presParOf" srcId="{EF668BBE-C730-444E-BE99-ABB9839810CA}" destId="{C55CE93D-4D4F-45A0-9140-420B6BDC4C9C}" srcOrd="1" destOrd="0" presId="urn:microsoft.com/office/officeart/2005/8/layout/vList3"/>
    <dgm:cxn modelId="{9E977192-94EB-4DD1-8C34-4C2ECA0A4641}" type="presParOf" srcId="{91FAB073-9D86-4849-996E-866D09739B4E}" destId="{FEF7623C-B2DA-4F75-9798-064481F30562}" srcOrd="3" destOrd="0" presId="urn:microsoft.com/office/officeart/2005/8/layout/vList3"/>
    <dgm:cxn modelId="{B4F89BC0-79E1-471E-984E-BC22ACF2E821}" type="presParOf" srcId="{91FAB073-9D86-4849-996E-866D09739B4E}" destId="{D7EB0DB5-CD84-4D94-B4C9-4E5DF6E75382}" srcOrd="4" destOrd="0" presId="urn:microsoft.com/office/officeart/2005/8/layout/vList3"/>
    <dgm:cxn modelId="{BC795A45-D67A-43A0-BEC5-FBAFF21C2FE8}" type="presParOf" srcId="{D7EB0DB5-CD84-4D94-B4C9-4E5DF6E75382}" destId="{629342C7-7E56-48CD-8938-CF6C484C8F75}" srcOrd="0" destOrd="0" presId="urn:microsoft.com/office/officeart/2005/8/layout/vList3"/>
    <dgm:cxn modelId="{D315718F-FFF4-435A-917C-5F844C989078}" type="presParOf" srcId="{D7EB0DB5-CD84-4D94-B4C9-4E5DF6E75382}" destId="{D71F71DB-104A-4860-92D2-0A0C69194333}" srcOrd="1" destOrd="0" presId="urn:microsoft.com/office/officeart/2005/8/layout/vList3"/>
    <dgm:cxn modelId="{14529A49-9116-4AC7-B7BD-53F07BDA5017}" type="presParOf" srcId="{91FAB073-9D86-4849-996E-866D09739B4E}" destId="{A29EE9A9-6CC7-474A-9819-1F39BC4EA3DF}" srcOrd="5" destOrd="0" presId="urn:microsoft.com/office/officeart/2005/8/layout/vList3"/>
    <dgm:cxn modelId="{F747A73D-A197-435E-A1F0-4C4D200F93FB}" type="presParOf" srcId="{91FAB073-9D86-4849-996E-866D09739B4E}" destId="{8D9001EB-FEF0-43EF-97F5-F79952A19EA9}" srcOrd="6" destOrd="0" presId="urn:microsoft.com/office/officeart/2005/8/layout/vList3"/>
    <dgm:cxn modelId="{72C44D08-685B-43DE-BDE7-1693AA6E37F3}" type="presParOf" srcId="{8D9001EB-FEF0-43EF-97F5-F79952A19EA9}" destId="{69CB4BD2-9168-4A85-B5F9-6630E317FC05}" srcOrd="0" destOrd="0" presId="urn:microsoft.com/office/officeart/2005/8/layout/vList3"/>
    <dgm:cxn modelId="{0899F45B-C73C-4FD0-B3AA-909E197AD5A6}" type="presParOf" srcId="{8D9001EB-FEF0-43EF-97F5-F79952A19EA9}" destId="{EBC83380-935A-45D6-BEB1-E2215A8ED6E0}" srcOrd="1" destOrd="0" presId="urn:microsoft.com/office/officeart/2005/8/layout/vList3"/>
    <dgm:cxn modelId="{9B1903F7-1D89-4AA9-BF19-41A4BDB37206}" type="presParOf" srcId="{91FAB073-9D86-4849-996E-866D09739B4E}" destId="{199204C6-C148-4295-ABE7-B8A09EB301AF}" srcOrd="7" destOrd="0" presId="urn:microsoft.com/office/officeart/2005/8/layout/vList3"/>
    <dgm:cxn modelId="{9F6DCDA5-6C82-44B1-B6E0-170DC980F0A6}" type="presParOf" srcId="{91FAB073-9D86-4849-996E-866D09739B4E}" destId="{F0CFA995-E39A-44F0-AC7C-6F6402089120}" srcOrd="8" destOrd="0" presId="urn:microsoft.com/office/officeart/2005/8/layout/vList3"/>
    <dgm:cxn modelId="{2E1A8254-A221-47C8-BFBD-66286C6D602A}" type="presParOf" srcId="{F0CFA995-E39A-44F0-AC7C-6F6402089120}" destId="{0FBE1F55-F2C2-412A-9A98-740746BAD918}" srcOrd="0" destOrd="0" presId="urn:microsoft.com/office/officeart/2005/8/layout/vList3"/>
    <dgm:cxn modelId="{7893FDF8-7C55-4F6D-ABCE-B41618B7DA48}" type="presParOf" srcId="{F0CFA995-E39A-44F0-AC7C-6F6402089120}" destId="{36F53568-7631-4D9A-887A-A6A82657B24E}" srcOrd="1" destOrd="0" presId="urn:microsoft.com/office/officeart/2005/8/layout/v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F03181-A650-4ED4-9FDA-63E89CE2151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3C036A5-8F90-46B6-8C34-3BD4AD8771E9}">
      <dgm:prSet phldrT="[Text]"/>
      <dgm:spPr/>
      <dgm:t>
        <a:bodyPr/>
        <a:lstStyle/>
        <a:p>
          <a:r>
            <a:rPr lang="en-US" dirty="0" smtClean="0"/>
            <a:t>Defects</a:t>
          </a:r>
          <a:endParaRPr lang="en-US" dirty="0"/>
        </a:p>
      </dgm:t>
    </dgm:pt>
    <dgm:pt modelId="{DE625EAE-2F55-49F5-857F-FEE649DA733A}" type="parTrans" cxnId="{E26842D9-7C06-4A38-BBD6-47ED1E96AD95}">
      <dgm:prSet/>
      <dgm:spPr/>
      <dgm:t>
        <a:bodyPr/>
        <a:lstStyle/>
        <a:p>
          <a:endParaRPr lang="en-US"/>
        </a:p>
      </dgm:t>
    </dgm:pt>
    <dgm:pt modelId="{1C37B58E-8B9F-40CE-A064-CF117509D769}" type="sibTrans" cxnId="{E26842D9-7C06-4A38-BBD6-47ED1E96AD95}">
      <dgm:prSet/>
      <dgm:spPr/>
      <dgm:t>
        <a:bodyPr/>
        <a:lstStyle/>
        <a:p>
          <a:endParaRPr lang="en-US"/>
        </a:p>
      </dgm:t>
    </dgm:pt>
    <dgm:pt modelId="{06F73671-5102-4A8A-89DE-9EAD03F689C9}">
      <dgm:prSet phldrT="[Text]"/>
      <dgm:spPr/>
      <dgm:t>
        <a:bodyPr/>
        <a:lstStyle/>
        <a:p>
          <a:r>
            <a:rPr lang="en-US" dirty="0" smtClean="0"/>
            <a:t>Order Entry, Design, Layout, rework--redo</a:t>
          </a:r>
          <a:endParaRPr lang="en-US" dirty="0"/>
        </a:p>
      </dgm:t>
    </dgm:pt>
    <dgm:pt modelId="{5D3DB4FE-9140-4AF0-A3EF-A8926F692EEC}" type="parTrans" cxnId="{D521144A-49C9-4ADC-ACA8-6849BB0C50F9}">
      <dgm:prSet/>
      <dgm:spPr/>
      <dgm:t>
        <a:bodyPr/>
        <a:lstStyle/>
        <a:p>
          <a:endParaRPr lang="en-US"/>
        </a:p>
      </dgm:t>
    </dgm:pt>
    <dgm:pt modelId="{5336A7FC-AABA-4F3A-B393-AC81D67E4659}" type="sibTrans" cxnId="{D521144A-49C9-4ADC-ACA8-6849BB0C50F9}">
      <dgm:prSet/>
      <dgm:spPr/>
      <dgm:t>
        <a:bodyPr/>
        <a:lstStyle/>
        <a:p>
          <a:endParaRPr lang="en-US"/>
        </a:p>
      </dgm:t>
    </dgm:pt>
    <dgm:pt modelId="{E10070F3-30AD-42B8-A184-8BDFDC430526}">
      <dgm:prSet phldrT="[Text]"/>
      <dgm:spPr/>
      <dgm:t>
        <a:bodyPr/>
        <a:lstStyle/>
        <a:p>
          <a:r>
            <a:rPr lang="en-US" dirty="0" smtClean="0"/>
            <a:t>Waiting</a:t>
          </a:r>
          <a:endParaRPr lang="en-US" dirty="0"/>
        </a:p>
      </dgm:t>
    </dgm:pt>
    <dgm:pt modelId="{420EB085-6813-49B3-8AEF-39D21F97B32A}" type="parTrans" cxnId="{108888E3-8F5E-40CA-BBD7-D6BC31EDBB93}">
      <dgm:prSet/>
      <dgm:spPr/>
      <dgm:t>
        <a:bodyPr/>
        <a:lstStyle/>
        <a:p>
          <a:endParaRPr lang="en-US"/>
        </a:p>
      </dgm:t>
    </dgm:pt>
    <dgm:pt modelId="{96511D8D-0589-4F9A-81F8-D34D7E7DDFB0}" type="sibTrans" cxnId="{108888E3-8F5E-40CA-BBD7-D6BC31EDBB93}">
      <dgm:prSet/>
      <dgm:spPr/>
      <dgm:t>
        <a:bodyPr/>
        <a:lstStyle/>
        <a:p>
          <a:endParaRPr lang="en-US"/>
        </a:p>
      </dgm:t>
    </dgm:pt>
    <dgm:pt modelId="{7046BD15-FB3B-43D8-A72D-C3C805E2A7CD}">
      <dgm:prSet phldrT="[Text]"/>
      <dgm:spPr/>
      <dgm:t>
        <a:bodyPr/>
        <a:lstStyle/>
        <a:p>
          <a:r>
            <a:rPr lang="en-US" dirty="0" smtClean="0"/>
            <a:t>System downtime, response time, approvals, unbalanced workload, unreliable equipment</a:t>
          </a:r>
          <a:endParaRPr lang="en-US" dirty="0"/>
        </a:p>
      </dgm:t>
    </dgm:pt>
    <dgm:pt modelId="{99B364F7-79DD-48CD-8DE8-34B26BC40939}" type="parTrans" cxnId="{4FDC759A-0B29-4894-9BFD-79E46016E9F0}">
      <dgm:prSet/>
      <dgm:spPr/>
      <dgm:t>
        <a:bodyPr/>
        <a:lstStyle/>
        <a:p>
          <a:endParaRPr lang="en-US"/>
        </a:p>
      </dgm:t>
    </dgm:pt>
    <dgm:pt modelId="{83F147B2-7BBD-4400-B43C-F189913FC619}" type="sibTrans" cxnId="{4FDC759A-0B29-4894-9BFD-79E46016E9F0}">
      <dgm:prSet/>
      <dgm:spPr/>
      <dgm:t>
        <a:bodyPr/>
        <a:lstStyle/>
        <a:p>
          <a:endParaRPr lang="en-US"/>
        </a:p>
      </dgm:t>
    </dgm:pt>
    <dgm:pt modelId="{42A4309F-57DC-47B0-9282-8827596E3B0C}">
      <dgm:prSet phldrT="[Text]"/>
      <dgm:spPr/>
      <dgm:t>
        <a:bodyPr/>
        <a:lstStyle/>
        <a:p>
          <a:r>
            <a:rPr lang="en-US" dirty="0" smtClean="0"/>
            <a:t>Overproduction</a:t>
          </a:r>
          <a:endParaRPr lang="en-US" dirty="0"/>
        </a:p>
      </dgm:t>
    </dgm:pt>
    <dgm:pt modelId="{3BED08F7-DECB-4F2A-98A3-B691FFC50D99}" type="parTrans" cxnId="{513A0B9A-7252-432A-A65E-349047AEEEAA}">
      <dgm:prSet/>
      <dgm:spPr/>
      <dgm:t>
        <a:bodyPr/>
        <a:lstStyle/>
        <a:p>
          <a:endParaRPr lang="en-US"/>
        </a:p>
      </dgm:t>
    </dgm:pt>
    <dgm:pt modelId="{6C7AC9B9-9715-4038-B308-7399C57B648C}" type="sibTrans" cxnId="{513A0B9A-7252-432A-A65E-349047AEEEAA}">
      <dgm:prSet/>
      <dgm:spPr/>
      <dgm:t>
        <a:bodyPr/>
        <a:lstStyle/>
        <a:p>
          <a:endParaRPr lang="en-US"/>
        </a:p>
      </dgm:t>
    </dgm:pt>
    <dgm:pt modelId="{70A8D734-DE80-4D65-9B85-E1CE448B96C3}">
      <dgm:prSet phldrT="[Text]"/>
      <dgm:spPr/>
      <dgm:t>
        <a:bodyPr/>
        <a:lstStyle/>
        <a:p>
          <a:r>
            <a:rPr lang="en-US" dirty="0" smtClean="0"/>
            <a:t>Printing paperwork, unnecessary copies, phone calls  </a:t>
          </a:r>
          <a:endParaRPr lang="en-US" dirty="0"/>
        </a:p>
      </dgm:t>
    </dgm:pt>
    <dgm:pt modelId="{392F4AE0-0268-44AF-A8BE-0405212FB32A}" type="parTrans" cxnId="{AB3ECAC3-1AA9-44FE-8BCD-D219C13BDC35}">
      <dgm:prSet/>
      <dgm:spPr/>
      <dgm:t>
        <a:bodyPr/>
        <a:lstStyle/>
        <a:p>
          <a:endParaRPr lang="en-US"/>
        </a:p>
      </dgm:t>
    </dgm:pt>
    <dgm:pt modelId="{0D4951C2-F56A-494F-887D-5A15916FC89F}" type="sibTrans" cxnId="{AB3ECAC3-1AA9-44FE-8BCD-D219C13BDC35}">
      <dgm:prSet/>
      <dgm:spPr/>
      <dgm:t>
        <a:bodyPr/>
        <a:lstStyle/>
        <a:p>
          <a:endParaRPr lang="en-US"/>
        </a:p>
      </dgm:t>
    </dgm:pt>
    <dgm:pt modelId="{DE2ECA5C-CA32-40BC-BAB3-49762E6FC4F7}">
      <dgm:prSet phldrT="[Text]"/>
      <dgm:spPr/>
      <dgm:t>
        <a:bodyPr/>
        <a:lstStyle/>
        <a:p>
          <a:r>
            <a:rPr lang="en-US" dirty="0" smtClean="0"/>
            <a:t>Transportation</a:t>
          </a:r>
          <a:endParaRPr lang="en-US" dirty="0"/>
        </a:p>
      </dgm:t>
    </dgm:pt>
    <dgm:pt modelId="{E74999DB-686B-4BD6-8E8D-F4FA6261CFD0}" type="parTrans" cxnId="{EDC411A7-4116-453A-A3CE-7672109E0C71}">
      <dgm:prSet/>
      <dgm:spPr/>
      <dgm:t>
        <a:bodyPr/>
        <a:lstStyle/>
        <a:p>
          <a:endParaRPr lang="en-US"/>
        </a:p>
      </dgm:t>
    </dgm:pt>
    <dgm:pt modelId="{0F9084C3-4620-4840-802F-6B786EAB2782}" type="sibTrans" cxnId="{EDC411A7-4116-453A-A3CE-7672109E0C71}">
      <dgm:prSet/>
      <dgm:spPr/>
      <dgm:t>
        <a:bodyPr/>
        <a:lstStyle/>
        <a:p>
          <a:endParaRPr lang="en-US"/>
        </a:p>
      </dgm:t>
    </dgm:pt>
    <dgm:pt modelId="{5F7FBFFC-366E-4A92-926B-E44A0893B6E7}">
      <dgm:prSet phldrT="[Text]"/>
      <dgm:spPr/>
      <dgm:t>
        <a:bodyPr/>
        <a:lstStyle/>
        <a:p>
          <a:r>
            <a:rPr lang="en-US" dirty="0" smtClean="0"/>
            <a:t>Multiple sites, travel to tools, long lead times</a:t>
          </a:r>
          <a:endParaRPr lang="en-US" dirty="0"/>
        </a:p>
      </dgm:t>
    </dgm:pt>
    <dgm:pt modelId="{229F51D1-485D-447B-B5E8-44C07142BFFA}" type="parTrans" cxnId="{48FD53A7-254E-4AFA-9A9B-E9C948B18591}">
      <dgm:prSet/>
      <dgm:spPr/>
      <dgm:t>
        <a:bodyPr/>
        <a:lstStyle/>
        <a:p>
          <a:endParaRPr lang="en-US"/>
        </a:p>
      </dgm:t>
    </dgm:pt>
    <dgm:pt modelId="{49AE85A3-1392-4558-824D-087E11059C12}" type="sibTrans" cxnId="{48FD53A7-254E-4AFA-9A9B-E9C948B18591}">
      <dgm:prSet/>
      <dgm:spPr/>
      <dgm:t>
        <a:bodyPr/>
        <a:lstStyle/>
        <a:p>
          <a:endParaRPr lang="en-US"/>
        </a:p>
      </dgm:t>
    </dgm:pt>
    <dgm:pt modelId="{E44E3745-02A4-4A80-A191-B6EF46F6563D}">
      <dgm:prSet phldrT="[Text]"/>
      <dgm:spPr/>
      <dgm:t>
        <a:bodyPr/>
        <a:lstStyle/>
        <a:p>
          <a:r>
            <a:rPr lang="en-US" dirty="0" smtClean="0"/>
            <a:t>Inventory</a:t>
          </a:r>
          <a:endParaRPr lang="en-US" dirty="0"/>
        </a:p>
      </dgm:t>
    </dgm:pt>
    <dgm:pt modelId="{CF7276E7-5900-4AB5-BE36-2D6F09454992}" type="parTrans" cxnId="{0CF9A236-5D10-43E6-9D1B-185071F1B9A2}">
      <dgm:prSet/>
      <dgm:spPr/>
      <dgm:t>
        <a:bodyPr/>
        <a:lstStyle/>
        <a:p>
          <a:endParaRPr lang="en-US"/>
        </a:p>
      </dgm:t>
    </dgm:pt>
    <dgm:pt modelId="{0D7EE8CF-DE8C-4E2C-A9B6-29DDF9EC9963}" type="sibTrans" cxnId="{0CF9A236-5D10-43E6-9D1B-185071F1B9A2}">
      <dgm:prSet/>
      <dgm:spPr/>
      <dgm:t>
        <a:bodyPr/>
        <a:lstStyle/>
        <a:p>
          <a:endParaRPr lang="en-US"/>
        </a:p>
      </dgm:t>
    </dgm:pt>
    <dgm:pt modelId="{467AC6C7-B162-4FC6-8A81-5EA72873D898}">
      <dgm:prSet phldrT="[Text]"/>
      <dgm:spPr/>
      <dgm:t>
        <a:bodyPr/>
        <a:lstStyle/>
        <a:p>
          <a:r>
            <a:rPr lang="en-US" dirty="0" smtClean="0"/>
            <a:t>Office supplies, sales literature, reports, obsolete documents</a:t>
          </a:r>
          <a:endParaRPr lang="en-US" dirty="0"/>
        </a:p>
      </dgm:t>
    </dgm:pt>
    <dgm:pt modelId="{0E780B6A-87B6-4293-A12C-93C2179E8147}" type="parTrans" cxnId="{F0FCDFD5-E150-4457-94C7-D29A0C0F7766}">
      <dgm:prSet/>
      <dgm:spPr/>
      <dgm:t>
        <a:bodyPr/>
        <a:lstStyle/>
        <a:p>
          <a:endParaRPr lang="en-US"/>
        </a:p>
      </dgm:t>
    </dgm:pt>
    <dgm:pt modelId="{21A6E6A7-EEEE-402F-A74D-20AA830329C8}" type="sibTrans" cxnId="{F0FCDFD5-E150-4457-94C7-D29A0C0F7766}">
      <dgm:prSet/>
      <dgm:spPr/>
      <dgm:t>
        <a:bodyPr/>
        <a:lstStyle/>
        <a:p>
          <a:endParaRPr lang="en-US"/>
        </a:p>
      </dgm:t>
    </dgm:pt>
    <dgm:pt modelId="{37E07D7A-6235-4FBF-A053-BA6745D138B0}">
      <dgm:prSet phldrT="[Text]"/>
      <dgm:spPr/>
      <dgm:t>
        <a:bodyPr/>
        <a:lstStyle/>
        <a:p>
          <a:r>
            <a:rPr lang="en-US" dirty="0" smtClean="0"/>
            <a:t>Complexity</a:t>
          </a:r>
          <a:endParaRPr lang="en-US" dirty="0"/>
        </a:p>
      </dgm:t>
    </dgm:pt>
    <dgm:pt modelId="{D5BAABA2-BD4B-426E-BC53-8F16977311F2}" type="parTrans" cxnId="{A9714DBA-6A9B-4A36-81D0-60824EB978A6}">
      <dgm:prSet/>
      <dgm:spPr/>
      <dgm:t>
        <a:bodyPr/>
        <a:lstStyle/>
        <a:p>
          <a:endParaRPr lang="en-US"/>
        </a:p>
      </dgm:t>
    </dgm:pt>
    <dgm:pt modelId="{50BAE006-D4EF-4105-B005-2D45A26DA998}" type="sibTrans" cxnId="{A9714DBA-6A9B-4A36-81D0-60824EB978A6}">
      <dgm:prSet/>
      <dgm:spPr/>
      <dgm:t>
        <a:bodyPr/>
        <a:lstStyle/>
        <a:p>
          <a:endParaRPr lang="en-US"/>
        </a:p>
      </dgm:t>
    </dgm:pt>
    <dgm:pt modelId="{8400E613-DDCD-439B-9479-B7B43101C528}">
      <dgm:prSet phldrT="[Text]"/>
      <dgm:spPr/>
      <dgm:t>
        <a:bodyPr/>
        <a:lstStyle/>
        <a:p>
          <a:r>
            <a:rPr lang="en-US" dirty="0" smtClean="0"/>
            <a:t>Re-entry of data, extra copies, excessive reporting</a:t>
          </a:r>
          <a:endParaRPr lang="en-US" dirty="0"/>
        </a:p>
      </dgm:t>
    </dgm:pt>
    <dgm:pt modelId="{18ADF34D-202A-4263-B902-6521F7828FB2}" type="parTrans" cxnId="{FEDAF8C7-91A1-4C7A-AA54-756EA226C7B6}">
      <dgm:prSet/>
      <dgm:spPr/>
      <dgm:t>
        <a:bodyPr/>
        <a:lstStyle/>
        <a:p>
          <a:endParaRPr lang="en-US"/>
        </a:p>
      </dgm:t>
    </dgm:pt>
    <dgm:pt modelId="{3A999174-92C6-4C14-9D42-408A53CEB5C4}" type="sibTrans" cxnId="{FEDAF8C7-91A1-4C7A-AA54-756EA226C7B6}">
      <dgm:prSet/>
      <dgm:spPr/>
      <dgm:t>
        <a:bodyPr/>
        <a:lstStyle/>
        <a:p>
          <a:endParaRPr lang="en-US"/>
        </a:p>
      </dgm:t>
    </dgm:pt>
    <dgm:pt modelId="{ED4158C1-139A-4381-A272-BE2FDEDCAE1D}">
      <dgm:prSet phldrT="[Text]"/>
      <dgm:spPr/>
      <dgm:t>
        <a:bodyPr/>
        <a:lstStyle/>
        <a:p>
          <a:r>
            <a:rPr lang="en-US" dirty="0" smtClean="0"/>
            <a:t>Underutilization of resources</a:t>
          </a:r>
          <a:endParaRPr lang="en-US" dirty="0"/>
        </a:p>
      </dgm:t>
    </dgm:pt>
    <dgm:pt modelId="{96E9DAA4-F3BB-466A-B368-067CD9D3B3B5}" type="parTrans" cxnId="{EEB5F060-AE4E-4337-9583-BDB08A9337B3}">
      <dgm:prSet/>
      <dgm:spPr/>
      <dgm:t>
        <a:bodyPr/>
        <a:lstStyle/>
        <a:p>
          <a:endParaRPr lang="en-US"/>
        </a:p>
      </dgm:t>
    </dgm:pt>
    <dgm:pt modelId="{143EC141-0007-4A5C-8E0B-F5CA4C1712BD}" type="sibTrans" cxnId="{EEB5F060-AE4E-4337-9583-BDB08A9337B3}">
      <dgm:prSet/>
      <dgm:spPr/>
      <dgm:t>
        <a:bodyPr/>
        <a:lstStyle/>
        <a:p>
          <a:endParaRPr lang="en-US"/>
        </a:p>
      </dgm:t>
    </dgm:pt>
    <dgm:pt modelId="{A5A65DA0-F189-4CA3-A238-EF91A7989A46}">
      <dgm:prSet phldrT="[Text]"/>
      <dgm:spPr/>
      <dgm:t>
        <a:bodyPr/>
        <a:lstStyle/>
        <a:p>
          <a:r>
            <a:rPr lang="en-US" dirty="0" smtClean="0"/>
            <a:t>Limited tools or authority</a:t>
          </a:r>
        </a:p>
        <a:p>
          <a:r>
            <a:rPr lang="en-US" dirty="0" smtClean="0"/>
            <a:t>	</a:t>
          </a:r>
          <a:endParaRPr lang="en-US" dirty="0"/>
        </a:p>
      </dgm:t>
    </dgm:pt>
    <dgm:pt modelId="{E11E591B-1A51-4220-BBB7-73F3238F0002}" type="parTrans" cxnId="{BB380B42-B67E-4D98-AEA1-4E68F84BA792}">
      <dgm:prSet/>
      <dgm:spPr/>
      <dgm:t>
        <a:bodyPr/>
        <a:lstStyle/>
        <a:p>
          <a:endParaRPr lang="en-US"/>
        </a:p>
      </dgm:t>
    </dgm:pt>
    <dgm:pt modelId="{7D385760-7907-45B0-91AD-8DEB20E0BCA2}" type="sibTrans" cxnId="{BB380B42-B67E-4D98-AEA1-4E68F84BA792}">
      <dgm:prSet/>
      <dgm:spPr/>
      <dgm:t>
        <a:bodyPr/>
        <a:lstStyle/>
        <a:p>
          <a:endParaRPr lang="en-US"/>
        </a:p>
      </dgm:t>
    </dgm:pt>
    <dgm:pt modelId="{0A07F656-E7A6-4BF6-B888-00740D255A89}">
      <dgm:prSet phldrT="[Text]"/>
      <dgm:spPr/>
      <dgm:t>
        <a:bodyPr/>
        <a:lstStyle/>
        <a:p>
          <a:r>
            <a:rPr lang="en-US" dirty="0" smtClean="0"/>
            <a:t>Motion</a:t>
          </a:r>
          <a:endParaRPr lang="en-US" dirty="0"/>
        </a:p>
      </dgm:t>
    </dgm:pt>
    <dgm:pt modelId="{C9662F57-1460-4C04-8583-8B3F3DB386CC}" type="parTrans" cxnId="{8300F9E3-CD74-4662-879C-C89984F8ACE3}">
      <dgm:prSet/>
      <dgm:spPr/>
      <dgm:t>
        <a:bodyPr/>
        <a:lstStyle/>
        <a:p>
          <a:endParaRPr lang="en-US"/>
        </a:p>
      </dgm:t>
    </dgm:pt>
    <dgm:pt modelId="{3C030EEB-F1C0-4A7B-95BA-02B4703F4F6D}" type="sibTrans" cxnId="{8300F9E3-CD74-4662-879C-C89984F8ACE3}">
      <dgm:prSet/>
      <dgm:spPr/>
      <dgm:t>
        <a:bodyPr/>
        <a:lstStyle/>
        <a:p>
          <a:endParaRPr lang="en-US"/>
        </a:p>
      </dgm:t>
    </dgm:pt>
    <dgm:pt modelId="{186A5E04-4EC0-46F7-B0AE-B7BFB24D18EF}">
      <dgm:prSet phldrT="[Text]"/>
      <dgm:spPr/>
      <dgm:t>
        <a:bodyPr/>
        <a:lstStyle/>
        <a:p>
          <a:r>
            <a:rPr lang="en-US" dirty="0" smtClean="0"/>
            <a:t>Searching for documents, excessive keystrokes, walking to printers/fax/copiers</a:t>
          </a:r>
          <a:endParaRPr lang="en-US" dirty="0"/>
        </a:p>
      </dgm:t>
    </dgm:pt>
    <dgm:pt modelId="{DC85E141-6DA9-4D5C-8709-A6547B909299}" type="parTrans" cxnId="{F684C18E-BED1-49F1-A38A-3840DFDE6C33}">
      <dgm:prSet/>
      <dgm:spPr/>
      <dgm:t>
        <a:bodyPr/>
        <a:lstStyle/>
        <a:p>
          <a:endParaRPr lang="en-US"/>
        </a:p>
      </dgm:t>
    </dgm:pt>
    <dgm:pt modelId="{C8EA0604-26D8-42B6-A46B-156F919531CB}" type="sibTrans" cxnId="{F684C18E-BED1-49F1-A38A-3840DFDE6C33}">
      <dgm:prSet/>
      <dgm:spPr/>
      <dgm:t>
        <a:bodyPr/>
        <a:lstStyle/>
        <a:p>
          <a:endParaRPr lang="en-US"/>
        </a:p>
      </dgm:t>
    </dgm:pt>
    <dgm:pt modelId="{EC645A61-32AE-4D8C-901A-C71E56044136}" type="pres">
      <dgm:prSet presAssocID="{C0F03181-A650-4ED4-9FDA-63E89CE21513}" presName="Name0" presStyleCnt="0">
        <dgm:presLayoutVars>
          <dgm:dir/>
          <dgm:animLvl val="lvl"/>
          <dgm:resizeHandles val="exact"/>
        </dgm:presLayoutVars>
      </dgm:prSet>
      <dgm:spPr/>
      <dgm:t>
        <a:bodyPr/>
        <a:lstStyle/>
        <a:p>
          <a:endParaRPr lang="en-US"/>
        </a:p>
      </dgm:t>
    </dgm:pt>
    <dgm:pt modelId="{4056E666-ECC7-41D5-BA2E-18C221A9CCB4}" type="pres">
      <dgm:prSet presAssocID="{93C036A5-8F90-46B6-8C34-3BD4AD8771E9}" presName="linNode" presStyleCnt="0"/>
      <dgm:spPr/>
    </dgm:pt>
    <dgm:pt modelId="{8D62B8B4-C829-44E3-89E2-A71BAE87B10F}" type="pres">
      <dgm:prSet presAssocID="{93C036A5-8F90-46B6-8C34-3BD4AD8771E9}" presName="parentText" presStyleLbl="node1" presStyleIdx="0" presStyleCnt="8">
        <dgm:presLayoutVars>
          <dgm:chMax val="1"/>
          <dgm:bulletEnabled val="1"/>
        </dgm:presLayoutVars>
      </dgm:prSet>
      <dgm:spPr/>
      <dgm:t>
        <a:bodyPr/>
        <a:lstStyle/>
        <a:p>
          <a:endParaRPr lang="en-US"/>
        </a:p>
      </dgm:t>
    </dgm:pt>
    <dgm:pt modelId="{810F027C-8684-4363-949D-029DE8AF437F}" type="pres">
      <dgm:prSet presAssocID="{93C036A5-8F90-46B6-8C34-3BD4AD8771E9}" presName="descendantText" presStyleLbl="alignAccFollowNode1" presStyleIdx="0" presStyleCnt="8" custLinFactNeighborX="2458">
        <dgm:presLayoutVars>
          <dgm:bulletEnabled val="1"/>
        </dgm:presLayoutVars>
      </dgm:prSet>
      <dgm:spPr/>
      <dgm:t>
        <a:bodyPr/>
        <a:lstStyle/>
        <a:p>
          <a:endParaRPr lang="en-US"/>
        </a:p>
      </dgm:t>
    </dgm:pt>
    <dgm:pt modelId="{2B40CDB5-0D63-49D2-91E3-1FB17438D8C7}" type="pres">
      <dgm:prSet presAssocID="{1C37B58E-8B9F-40CE-A064-CF117509D769}" presName="sp" presStyleCnt="0"/>
      <dgm:spPr/>
    </dgm:pt>
    <dgm:pt modelId="{F7979FBB-E2F2-492B-AFBB-DE38BDBCE289}" type="pres">
      <dgm:prSet presAssocID="{E10070F3-30AD-42B8-A184-8BDFDC430526}" presName="linNode" presStyleCnt="0"/>
      <dgm:spPr/>
    </dgm:pt>
    <dgm:pt modelId="{3AD9E1C7-0723-468B-A330-3C7B818DF874}" type="pres">
      <dgm:prSet presAssocID="{E10070F3-30AD-42B8-A184-8BDFDC430526}" presName="parentText" presStyleLbl="node1" presStyleIdx="1" presStyleCnt="8">
        <dgm:presLayoutVars>
          <dgm:chMax val="1"/>
          <dgm:bulletEnabled val="1"/>
        </dgm:presLayoutVars>
      </dgm:prSet>
      <dgm:spPr/>
      <dgm:t>
        <a:bodyPr/>
        <a:lstStyle/>
        <a:p>
          <a:endParaRPr lang="en-US"/>
        </a:p>
      </dgm:t>
    </dgm:pt>
    <dgm:pt modelId="{0BF00E02-C9F0-414F-9B7B-E9EC5FF62948}" type="pres">
      <dgm:prSet presAssocID="{E10070F3-30AD-42B8-A184-8BDFDC430526}" presName="descendantText" presStyleLbl="alignAccFollowNode1" presStyleIdx="1" presStyleCnt="8">
        <dgm:presLayoutVars>
          <dgm:bulletEnabled val="1"/>
        </dgm:presLayoutVars>
      </dgm:prSet>
      <dgm:spPr/>
      <dgm:t>
        <a:bodyPr/>
        <a:lstStyle/>
        <a:p>
          <a:endParaRPr lang="en-US"/>
        </a:p>
      </dgm:t>
    </dgm:pt>
    <dgm:pt modelId="{47687E6B-7688-4D24-A4BD-F13005113EA3}" type="pres">
      <dgm:prSet presAssocID="{96511D8D-0589-4F9A-81F8-D34D7E7DDFB0}" presName="sp" presStyleCnt="0"/>
      <dgm:spPr/>
    </dgm:pt>
    <dgm:pt modelId="{4BEC80BD-3CE2-49BC-91F7-2B3C66FEF3EC}" type="pres">
      <dgm:prSet presAssocID="{42A4309F-57DC-47B0-9282-8827596E3B0C}" presName="linNode" presStyleCnt="0"/>
      <dgm:spPr/>
    </dgm:pt>
    <dgm:pt modelId="{36E9FA37-3C2D-4EDE-9F4A-43F920B0FFC2}" type="pres">
      <dgm:prSet presAssocID="{42A4309F-57DC-47B0-9282-8827596E3B0C}" presName="parentText" presStyleLbl="node1" presStyleIdx="2" presStyleCnt="8">
        <dgm:presLayoutVars>
          <dgm:chMax val="1"/>
          <dgm:bulletEnabled val="1"/>
        </dgm:presLayoutVars>
      </dgm:prSet>
      <dgm:spPr/>
      <dgm:t>
        <a:bodyPr/>
        <a:lstStyle/>
        <a:p>
          <a:endParaRPr lang="en-US"/>
        </a:p>
      </dgm:t>
    </dgm:pt>
    <dgm:pt modelId="{8A2773E2-D32E-4F2E-A664-31D8F447A542}" type="pres">
      <dgm:prSet presAssocID="{42A4309F-57DC-47B0-9282-8827596E3B0C}" presName="descendantText" presStyleLbl="alignAccFollowNode1" presStyleIdx="2" presStyleCnt="8">
        <dgm:presLayoutVars>
          <dgm:bulletEnabled val="1"/>
        </dgm:presLayoutVars>
      </dgm:prSet>
      <dgm:spPr/>
      <dgm:t>
        <a:bodyPr/>
        <a:lstStyle/>
        <a:p>
          <a:endParaRPr lang="en-US"/>
        </a:p>
      </dgm:t>
    </dgm:pt>
    <dgm:pt modelId="{779BC957-A90D-4C6C-BF73-10C5420EBBFD}" type="pres">
      <dgm:prSet presAssocID="{6C7AC9B9-9715-4038-B308-7399C57B648C}" presName="sp" presStyleCnt="0"/>
      <dgm:spPr/>
    </dgm:pt>
    <dgm:pt modelId="{9383192A-F51F-4206-A874-630206815B1A}" type="pres">
      <dgm:prSet presAssocID="{DE2ECA5C-CA32-40BC-BAB3-49762E6FC4F7}" presName="linNode" presStyleCnt="0"/>
      <dgm:spPr/>
    </dgm:pt>
    <dgm:pt modelId="{3BF41851-E992-4560-99C6-BAC91FEB33D5}" type="pres">
      <dgm:prSet presAssocID="{DE2ECA5C-CA32-40BC-BAB3-49762E6FC4F7}" presName="parentText" presStyleLbl="node1" presStyleIdx="3" presStyleCnt="8">
        <dgm:presLayoutVars>
          <dgm:chMax val="1"/>
          <dgm:bulletEnabled val="1"/>
        </dgm:presLayoutVars>
      </dgm:prSet>
      <dgm:spPr/>
      <dgm:t>
        <a:bodyPr/>
        <a:lstStyle/>
        <a:p>
          <a:endParaRPr lang="en-US"/>
        </a:p>
      </dgm:t>
    </dgm:pt>
    <dgm:pt modelId="{A4E4625D-ACDF-4914-925D-B1282E8425C7}" type="pres">
      <dgm:prSet presAssocID="{DE2ECA5C-CA32-40BC-BAB3-49762E6FC4F7}" presName="descendantText" presStyleLbl="alignAccFollowNode1" presStyleIdx="3" presStyleCnt="8">
        <dgm:presLayoutVars>
          <dgm:bulletEnabled val="1"/>
        </dgm:presLayoutVars>
      </dgm:prSet>
      <dgm:spPr/>
      <dgm:t>
        <a:bodyPr/>
        <a:lstStyle/>
        <a:p>
          <a:endParaRPr lang="en-US"/>
        </a:p>
      </dgm:t>
    </dgm:pt>
    <dgm:pt modelId="{A3676DFA-F090-4974-AE9D-BF800817987A}" type="pres">
      <dgm:prSet presAssocID="{0F9084C3-4620-4840-802F-6B786EAB2782}" presName="sp" presStyleCnt="0"/>
      <dgm:spPr/>
    </dgm:pt>
    <dgm:pt modelId="{C9A628EB-3927-44EE-B26B-767CDCD331EC}" type="pres">
      <dgm:prSet presAssocID="{0A07F656-E7A6-4BF6-B888-00740D255A89}" presName="linNode" presStyleCnt="0"/>
      <dgm:spPr/>
    </dgm:pt>
    <dgm:pt modelId="{6836FE9D-A6FD-4201-960A-2221AF37D254}" type="pres">
      <dgm:prSet presAssocID="{0A07F656-E7A6-4BF6-B888-00740D255A89}" presName="parentText" presStyleLbl="node1" presStyleIdx="4" presStyleCnt="8">
        <dgm:presLayoutVars>
          <dgm:chMax val="1"/>
          <dgm:bulletEnabled val="1"/>
        </dgm:presLayoutVars>
      </dgm:prSet>
      <dgm:spPr/>
      <dgm:t>
        <a:bodyPr/>
        <a:lstStyle/>
        <a:p>
          <a:endParaRPr lang="en-US"/>
        </a:p>
      </dgm:t>
    </dgm:pt>
    <dgm:pt modelId="{20DD0324-6CCB-47B9-B58E-69415117E19C}" type="pres">
      <dgm:prSet presAssocID="{0A07F656-E7A6-4BF6-B888-00740D255A89}" presName="descendantText" presStyleLbl="alignAccFollowNode1" presStyleIdx="4" presStyleCnt="8">
        <dgm:presLayoutVars>
          <dgm:bulletEnabled val="1"/>
        </dgm:presLayoutVars>
      </dgm:prSet>
      <dgm:spPr/>
      <dgm:t>
        <a:bodyPr/>
        <a:lstStyle/>
        <a:p>
          <a:endParaRPr lang="en-US"/>
        </a:p>
      </dgm:t>
    </dgm:pt>
    <dgm:pt modelId="{3B859542-D494-4639-AF95-EE01A5FD73E5}" type="pres">
      <dgm:prSet presAssocID="{3C030EEB-F1C0-4A7B-95BA-02B4703F4F6D}" presName="sp" presStyleCnt="0"/>
      <dgm:spPr/>
    </dgm:pt>
    <dgm:pt modelId="{F49D7CB3-2BA4-4360-A310-D15D327F980E}" type="pres">
      <dgm:prSet presAssocID="{E44E3745-02A4-4A80-A191-B6EF46F6563D}" presName="linNode" presStyleCnt="0"/>
      <dgm:spPr/>
    </dgm:pt>
    <dgm:pt modelId="{16BF2F3A-3B4C-41D0-A28C-60E8AA9BD107}" type="pres">
      <dgm:prSet presAssocID="{E44E3745-02A4-4A80-A191-B6EF46F6563D}" presName="parentText" presStyleLbl="node1" presStyleIdx="5" presStyleCnt="8">
        <dgm:presLayoutVars>
          <dgm:chMax val="1"/>
          <dgm:bulletEnabled val="1"/>
        </dgm:presLayoutVars>
      </dgm:prSet>
      <dgm:spPr/>
      <dgm:t>
        <a:bodyPr/>
        <a:lstStyle/>
        <a:p>
          <a:endParaRPr lang="en-US"/>
        </a:p>
      </dgm:t>
    </dgm:pt>
    <dgm:pt modelId="{BF5713FC-8D37-4FC8-8B34-00427660FA28}" type="pres">
      <dgm:prSet presAssocID="{E44E3745-02A4-4A80-A191-B6EF46F6563D}" presName="descendantText" presStyleLbl="alignAccFollowNode1" presStyleIdx="5" presStyleCnt="8">
        <dgm:presLayoutVars>
          <dgm:bulletEnabled val="1"/>
        </dgm:presLayoutVars>
      </dgm:prSet>
      <dgm:spPr/>
      <dgm:t>
        <a:bodyPr/>
        <a:lstStyle/>
        <a:p>
          <a:endParaRPr lang="en-US"/>
        </a:p>
      </dgm:t>
    </dgm:pt>
    <dgm:pt modelId="{F8F872E0-8A82-4190-9468-A7F18EA7EFCF}" type="pres">
      <dgm:prSet presAssocID="{0D7EE8CF-DE8C-4E2C-A9B6-29DDF9EC9963}" presName="sp" presStyleCnt="0"/>
      <dgm:spPr/>
    </dgm:pt>
    <dgm:pt modelId="{2591E220-A1BE-426A-83E1-169A8B047F0A}" type="pres">
      <dgm:prSet presAssocID="{37E07D7A-6235-4FBF-A053-BA6745D138B0}" presName="linNode" presStyleCnt="0"/>
      <dgm:spPr/>
    </dgm:pt>
    <dgm:pt modelId="{E41DECFE-F1DA-452D-8A4E-D72E789996B1}" type="pres">
      <dgm:prSet presAssocID="{37E07D7A-6235-4FBF-A053-BA6745D138B0}" presName="parentText" presStyleLbl="node1" presStyleIdx="6" presStyleCnt="8">
        <dgm:presLayoutVars>
          <dgm:chMax val="1"/>
          <dgm:bulletEnabled val="1"/>
        </dgm:presLayoutVars>
      </dgm:prSet>
      <dgm:spPr/>
      <dgm:t>
        <a:bodyPr/>
        <a:lstStyle/>
        <a:p>
          <a:endParaRPr lang="en-US"/>
        </a:p>
      </dgm:t>
    </dgm:pt>
    <dgm:pt modelId="{E61AFAA2-3BC9-41A9-8E4B-AE338E39BC08}" type="pres">
      <dgm:prSet presAssocID="{37E07D7A-6235-4FBF-A053-BA6745D138B0}" presName="descendantText" presStyleLbl="alignAccFollowNode1" presStyleIdx="6" presStyleCnt="8">
        <dgm:presLayoutVars>
          <dgm:bulletEnabled val="1"/>
        </dgm:presLayoutVars>
      </dgm:prSet>
      <dgm:spPr/>
      <dgm:t>
        <a:bodyPr/>
        <a:lstStyle/>
        <a:p>
          <a:endParaRPr lang="en-US"/>
        </a:p>
      </dgm:t>
    </dgm:pt>
    <dgm:pt modelId="{40F5A6FC-AD78-4647-AC42-765BE1A74705}" type="pres">
      <dgm:prSet presAssocID="{50BAE006-D4EF-4105-B005-2D45A26DA998}" presName="sp" presStyleCnt="0"/>
      <dgm:spPr/>
    </dgm:pt>
    <dgm:pt modelId="{2B54FE89-BACE-42AF-B9BA-E97F5A295CB7}" type="pres">
      <dgm:prSet presAssocID="{ED4158C1-139A-4381-A272-BE2FDEDCAE1D}" presName="linNode" presStyleCnt="0"/>
      <dgm:spPr/>
    </dgm:pt>
    <dgm:pt modelId="{AD2E621C-242B-47DD-AC5B-8033AA049394}" type="pres">
      <dgm:prSet presAssocID="{ED4158C1-139A-4381-A272-BE2FDEDCAE1D}" presName="parentText" presStyleLbl="node1" presStyleIdx="7" presStyleCnt="8">
        <dgm:presLayoutVars>
          <dgm:chMax val="1"/>
          <dgm:bulletEnabled val="1"/>
        </dgm:presLayoutVars>
      </dgm:prSet>
      <dgm:spPr/>
      <dgm:t>
        <a:bodyPr/>
        <a:lstStyle/>
        <a:p>
          <a:endParaRPr lang="en-US"/>
        </a:p>
      </dgm:t>
    </dgm:pt>
    <dgm:pt modelId="{EEF49248-9343-466B-BD3A-D6B33563214A}" type="pres">
      <dgm:prSet presAssocID="{ED4158C1-139A-4381-A272-BE2FDEDCAE1D}" presName="descendantText" presStyleLbl="alignAccFollowNode1" presStyleIdx="7" presStyleCnt="8">
        <dgm:presLayoutVars>
          <dgm:bulletEnabled val="1"/>
        </dgm:presLayoutVars>
      </dgm:prSet>
      <dgm:spPr/>
      <dgm:t>
        <a:bodyPr/>
        <a:lstStyle/>
        <a:p>
          <a:endParaRPr lang="en-US"/>
        </a:p>
      </dgm:t>
    </dgm:pt>
  </dgm:ptLst>
  <dgm:cxnLst>
    <dgm:cxn modelId="{EDC411A7-4116-453A-A3CE-7672109E0C71}" srcId="{C0F03181-A650-4ED4-9FDA-63E89CE21513}" destId="{DE2ECA5C-CA32-40BC-BAB3-49762E6FC4F7}" srcOrd="3" destOrd="0" parTransId="{E74999DB-686B-4BD6-8E8D-F4FA6261CFD0}" sibTransId="{0F9084C3-4620-4840-802F-6B786EAB2782}"/>
    <dgm:cxn modelId="{6C05ECEF-33DE-4874-BAA2-BC1B252C1EB9}" type="presOf" srcId="{8400E613-DDCD-439B-9479-B7B43101C528}" destId="{E61AFAA2-3BC9-41A9-8E4B-AE338E39BC08}" srcOrd="0" destOrd="0" presId="urn:microsoft.com/office/officeart/2005/8/layout/vList5"/>
    <dgm:cxn modelId="{F0FCDFD5-E150-4457-94C7-D29A0C0F7766}" srcId="{E44E3745-02A4-4A80-A191-B6EF46F6563D}" destId="{467AC6C7-B162-4FC6-8A81-5EA72873D898}" srcOrd="0" destOrd="0" parTransId="{0E780B6A-87B6-4293-A12C-93C2179E8147}" sibTransId="{21A6E6A7-EEEE-402F-A74D-20AA830329C8}"/>
    <dgm:cxn modelId="{FEDAF8C7-91A1-4C7A-AA54-756EA226C7B6}" srcId="{37E07D7A-6235-4FBF-A053-BA6745D138B0}" destId="{8400E613-DDCD-439B-9479-B7B43101C528}" srcOrd="0" destOrd="0" parTransId="{18ADF34D-202A-4263-B902-6521F7828FB2}" sibTransId="{3A999174-92C6-4C14-9D42-408A53CEB5C4}"/>
    <dgm:cxn modelId="{0CF9A236-5D10-43E6-9D1B-185071F1B9A2}" srcId="{C0F03181-A650-4ED4-9FDA-63E89CE21513}" destId="{E44E3745-02A4-4A80-A191-B6EF46F6563D}" srcOrd="5" destOrd="0" parTransId="{CF7276E7-5900-4AB5-BE36-2D6F09454992}" sibTransId="{0D7EE8CF-DE8C-4E2C-A9B6-29DDF9EC9963}"/>
    <dgm:cxn modelId="{D521144A-49C9-4ADC-ACA8-6849BB0C50F9}" srcId="{93C036A5-8F90-46B6-8C34-3BD4AD8771E9}" destId="{06F73671-5102-4A8A-89DE-9EAD03F689C9}" srcOrd="0" destOrd="0" parTransId="{5D3DB4FE-9140-4AF0-A3EF-A8926F692EEC}" sibTransId="{5336A7FC-AABA-4F3A-B393-AC81D67E4659}"/>
    <dgm:cxn modelId="{698C1AAA-F8E1-41B8-9D21-86DBEF3A7582}" type="presOf" srcId="{70A8D734-DE80-4D65-9B85-E1CE448B96C3}" destId="{8A2773E2-D32E-4F2E-A664-31D8F447A542}" srcOrd="0" destOrd="0" presId="urn:microsoft.com/office/officeart/2005/8/layout/vList5"/>
    <dgm:cxn modelId="{88EF1663-B9B0-4A66-8B06-E04A6993928B}" type="presOf" srcId="{7046BD15-FB3B-43D8-A72D-C3C805E2A7CD}" destId="{0BF00E02-C9F0-414F-9B7B-E9EC5FF62948}" srcOrd="0" destOrd="0" presId="urn:microsoft.com/office/officeart/2005/8/layout/vList5"/>
    <dgm:cxn modelId="{A05E4349-BBFF-45C8-9282-BA7BF199B390}" type="presOf" srcId="{06F73671-5102-4A8A-89DE-9EAD03F689C9}" destId="{810F027C-8684-4363-949D-029DE8AF437F}" srcOrd="0" destOrd="0" presId="urn:microsoft.com/office/officeart/2005/8/layout/vList5"/>
    <dgm:cxn modelId="{E4CF7DBA-B3C2-4C1A-9271-5B1A25BA0930}" type="presOf" srcId="{C0F03181-A650-4ED4-9FDA-63E89CE21513}" destId="{EC645A61-32AE-4D8C-901A-C71E56044136}" srcOrd="0" destOrd="0" presId="urn:microsoft.com/office/officeart/2005/8/layout/vList5"/>
    <dgm:cxn modelId="{365B1368-F166-4175-928B-BF54B523D5C2}" type="presOf" srcId="{42A4309F-57DC-47B0-9282-8827596E3B0C}" destId="{36E9FA37-3C2D-4EDE-9F4A-43F920B0FFC2}" srcOrd="0" destOrd="0" presId="urn:microsoft.com/office/officeart/2005/8/layout/vList5"/>
    <dgm:cxn modelId="{E26842D9-7C06-4A38-BBD6-47ED1E96AD95}" srcId="{C0F03181-A650-4ED4-9FDA-63E89CE21513}" destId="{93C036A5-8F90-46B6-8C34-3BD4AD8771E9}" srcOrd="0" destOrd="0" parTransId="{DE625EAE-2F55-49F5-857F-FEE649DA733A}" sibTransId="{1C37B58E-8B9F-40CE-A064-CF117509D769}"/>
    <dgm:cxn modelId="{7CF124D4-C287-4614-B749-1F1915E21603}" type="presOf" srcId="{0A07F656-E7A6-4BF6-B888-00740D255A89}" destId="{6836FE9D-A6FD-4201-960A-2221AF37D254}" srcOrd="0" destOrd="0" presId="urn:microsoft.com/office/officeart/2005/8/layout/vList5"/>
    <dgm:cxn modelId="{9C6B9143-01BE-40AC-B119-6EFC9D707225}" type="presOf" srcId="{467AC6C7-B162-4FC6-8A81-5EA72873D898}" destId="{BF5713FC-8D37-4FC8-8B34-00427660FA28}" srcOrd="0" destOrd="0" presId="urn:microsoft.com/office/officeart/2005/8/layout/vList5"/>
    <dgm:cxn modelId="{EEB5F060-AE4E-4337-9583-BDB08A9337B3}" srcId="{C0F03181-A650-4ED4-9FDA-63E89CE21513}" destId="{ED4158C1-139A-4381-A272-BE2FDEDCAE1D}" srcOrd="7" destOrd="0" parTransId="{96E9DAA4-F3BB-466A-B368-067CD9D3B3B5}" sibTransId="{143EC141-0007-4A5C-8E0B-F5CA4C1712BD}"/>
    <dgm:cxn modelId="{31A71AC4-E04C-4DBF-9751-8F2207DB4A26}" type="presOf" srcId="{5F7FBFFC-366E-4A92-926B-E44A0893B6E7}" destId="{A4E4625D-ACDF-4914-925D-B1282E8425C7}" srcOrd="0" destOrd="0" presId="urn:microsoft.com/office/officeart/2005/8/layout/vList5"/>
    <dgm:cxn modelId="{BBB55F45-E2AB-4390-AF18-B51BBD88CB5B}" type="presOf" srcId="{A5A65DA0-F189-4CA3-A238-EF91A7989A46}" destId="{EEF49248-9343-466B-BD3A-D6B33563214A}" srcOrd="0" destOrd="0" presId="urn:microsoft.com/office/officeart/2005/8/layout/vList5"/>
    <dgm:cxn modelId="{BB380B42-B67E-4D98-AEA1-4E68F84BA792}" srcId="{ED4158C1-139A-4381-A272-BE2FDEDCAE1D}" destId="{A5A65DA0-F189-4CA3-A238-EF91A7989A46}" srcOrd="0" destOrd="0" parTransId="{E11E591B-1A51-4220-BBB7-73F3238F0002}" sibTransId="{7D385760-7907-45B0-91AD-8DEB20E0BCA2}"/>
    <dgm:cxn modelId="{108888E3-8F5E-40CA-BBD7-D6BC31EDBB93}" srcId="{C0F03181-A650-4ED4-9FDA-63E89CE21513}" destId="{E10070F3-30AD-42B8-A184-8BDFDC430526}" srcOrd="1" destOrd="0" parTransId="{420EB085-6813-49B3-8AEF-39D21F97B32A}" sibTransId="{96511D8D-0589-4F9A-81F8-D34D7E7DDFB0}"/>
    <dgm:cxn modelId="{E8B7A5BF-4AC6-4719-A818-18F3236FC550}" type="presOf" srcId="{E44E3745-02A4-4A80-A191-B6EF46F6563D}" destId="{16BF2F3A-3B4C-41D0-A28C-60E8AA9BD107}" srcOrd="0" destOrd="0" presId="urn:microsoft.com/office/officeart/2005/8/layout/vList5"/>
    <dgm:cxn modelId="{08C0AF2E-2D03-47D8-B40F-47469504D8B2}" type="presOf" srcId="{93C036A5-8F90-46B6-8C34-3BD4AD8771E9}" destId="{8D62B8B4-C829-44E3-89E2-A71BAE87B10F}" srcOrd="0" destOrd="0" presId="urn:microsoft.com/office/officeart/2005/8/layout/vList5"/>
    <dgm:cxn modelId="{AB3ECAC3-1AA9-44FE-8BCD-D219C13BDC35}" srcId="{42A4309F-57DC-47B0-9282-8827596E3B0C}" destId="{70A8D734-DE80-4D65-9B85-E1CE448B96C3}" srcOrd="0" destOrd="0" parTransId="{392F4AE0-0268-44AF-A8BE-0405212FB32A}" sibTransId="{0D4951C2-F56A-494F-887D-5A15916FC89F}"/>
    <dgm:cxn modelId="{F6582893-DC20-4BFE-A854-A3F7440A0FC8}" type="presOf" srcId="{37E07D7A-6235-4FBF-A053-BA6745D138B0}" destId="{E41DECFE-F1DA-452D-8A4E-D72E789996B1}" srcOrd="0" destOrd="0" presId="urn:microsoft.com/office/officeart/2005/8/layout/vList5"/>
    <dgm:cxn modelId="{513A0B9A-7252-432A-A65E-349047AEEEAA}" srcId="{C0F03181-A650-4ED4-9FDA-63E89CE21513}" destId="{42A4309F-57DC-47B0-9282-8827596E3B0C}" srcOrd="2" destOrd="0" parTransId="{3BED08F7-DECB-4F2A-98A3-B691FFC50D99}" sibTransId="{6C7AC9B9-9715-4038-B308-7399C57B648C}"/>
    <dgm:cxn modelId="{A9714DBA-6A9B-4A36-81D0-60824EB978A6}" srcId="{C0F03181-A650-4ED4-9FDA-63E89CE21513}" destId="{37E07D7A-6235-4FBF-A053-BA6745D138B0}" srcOrd="6" destOrd="0" parTransId="{D5BAABA2-BD4B-426E-BC53-8F16977311F2}" sibTransId="{50BAE006-D4EF-4105-B005-2D45A26DA998}"/>
    <dgm:cxn modelId="{4FDC759A-0B29-4894-9BFD-79E46016E9F0}" srcId="{E10070F3-30AD-42B8-A184-8BDFDC430526}" destId="{7046BD15-FB3B-43D8-A72D-C3C805E2A7CD}" srcOrd="0" destOrd="0" parTransId="{99B364F7-79DD-48CD-8DE8-34B26BC40939}" sibTransId="{83F147B2-7BBD-4400-B43C-F189913FC619}"/>
    <dgm:cxn modelId="{F684C18E-BED1-49F1-A38A-3840DFDE6C33}" srcId="{0A07F656-E7A6-4BF6-B888-00740D255A89}" destId="{186A5E04-4EC0-46F7-B0AE-B7BFB24D18EF}" srcOrd="0" destOrd="0" parTransId="{DC85E141-6DA9-4D5C-8709-A6547B909299}" sibTransId="{C8EA0604-26D8-42B6-A46B-156F919531CB}"/>
    <dgm:cxn modelId="{B4309839-B716-4AA4-8B39-EF3E77EA785D}" type="presOf" srcId="{E10070F3-30AD-42B8-A184-8BDFDC430526}" destId="{3AD9E1C7-0723-468B-A330-3C7B818DF874}" srcOrd="0" destOrd="0" presId="urn:microsoft.com/office/officeart/2005/8/layout/vList5"/>
    <dgm:cxn modelId="{1CA1F083-C559-473F-91FC-6A5D77CC844B}" type="presOf" srcId="{ED4158C1-139A-4381-A272-BE2FDEDCAE1D}" destId="{AD2E621C-242B-47DD-AC5B-8033AA049394}" srcOrd="0" destOrd="0" presId="urn:microsoft.com/office/officeart/2005/8/layout/vList5"/>
    <dgm:cxn modelId="{31BBFBAA-9544-4977-B8AB-AA1C7FF53FDE}" type="presOf" srcId="{186A5E04-4EC0-46F7-B0AE-B7BFB24D18EF}" destId="{20DD0324-6CCB-47B9-B58E-69415117E19C}" srcOrd="0" destOrd="0" presId="urn:microsoft.com/office/officeart/2005/8/layout/vList5"/>
    <dgm:cxn modelId="{5BF0B553-4AC3-4D65-B07B-1C4E4A91A755}" type="presOf" srcId="{DE2ECA5C-CA32-40BC-BAB3-49762E6FC4F7}" destId="{3BF41851-E992-4560-99C6-BAC91FEB33D5}" srcOrd="0" destOrd="0" presId="urn:microsoft.com/office/officeart/2005/8/layout/vList5"/>
    <dgm:cxn modelId="{48FD53A7-254E-4AFA-9A9B-E9C948B18591}" srcId="{DE2ECA5C-CA32-40BC-BAB3-49762E6FC4F7}" destId="{5F7FBFFC-366E-4A92-926B-E44A0893B6E7}" srcOrd="0" destOrd="0" parTransId="{229F51D1-485D-447B-B5E8-44C07142BFFA}" sibTransId="{49AE85A3-1392-4558-824D-087E11059C12}"/>
    <dgm:cxn modelId="{8300F9E3-CD74-4662-879C-C89984F8ACE3}" srcId="{C0F03181-A650-4ED4-9FDA-63E89CE21513}" destId="{0A07F656-E7A6-4BF6-B888-00740D255A89}" srcOrd="4" destOrd="0" parTransId="{C9662F57-1460-4C04-8583-8B3F3DB386CC}" sibTransId="{3C030EEB-F1C0-4A7B-95BA-02B4703F4F6D}"/>
    <dgm:cxn modelId="{F9F2AF96-478D-4DD6-BCF4-D2A6B0D6B96B}" type="presParOf" srcId="{EC645A61-32AE-4D8C-901A-C71E56044136}" destId="{4056E666-ECC7-41D5-BA2E-18C221A9CCB4}" srcOrd="0" destOrd="0" presId="urn:microsoft.com/office/officeart/2005/8/layout/vList5"/>
    <dgm:cxn modelId="{AA5A08E8-C6CF-48E9-A8EF-8067AC67C934}" type="presParOf" srcId="{4056E666-ECC7-41D5-BA2E-18C221A9CCB4}" destId="{8D62B8B4-C829-44E3-89E2-A71BAE87B10F}" srcOrd="0" destOrd="0" presId="urn:microsoft.com/office/officeart/2005/8/layout/vList5"/>
    <dgm:cxn modelId="{A0646BA9-9094-4D7F-AA69-68509592D4A8}" type="presParOf" srcId="{4056E666-ECC7-41D5-BA2E-18C221A9CCB4}" destId="{810F027C-8684-4363-949D-029DE8AF437F}" srcOrd="1" destOrd="0" presId="urn:microsoft.com/office/officeart/2005/8/layout/vList5"/>
    <dgm:cxn modelId="{69FFDD24-5D9F-45D7-AA6F-0F0FA1623446}" type="presParOf" srcId="{EC645A61-32AE-4D8C-901A-C71E56044136}" destId="{2B40CDB5-0D63-49D2-91E3-1FB17438D8C7}" srcOrd="1" destOrd="0" presId="urn:microsoft.com/office/officeart/2005/8/layout/vList5"/>
    <dgm:cxn modelId="{BBD44680-074A-4705-8A7D-CDC66B93A092}" type="presParOf" srcId="{EC645A61-32AE-4D8C-901A-C71E56044136}" destId="{F7979FBB-E2F2-492B-AFBB-DE38BDBCE289}" srcOrd="2" destOrd="0" presId="urn:microsoft.com/office/officeart/2005/8/layout/vList5"/>
    <dgm:cxn modelId="{371B41D2-7D8B-49CC-815C-B84B0C0B97A8}" type="presParOf" srcId="{F7979FBB-E2F2-492B-AFBB-DE38BDBCE289}" destId="{3AD9E1C7-0723-468B-A330-3C7B818DF874}" srcOrd="0" destOrd="0" presId="urn:microsoft.com/office/officeart/2005/8/layout/vList5"/>
    <dgm:cxn modelId="{77FF906A-CE5C-454C-9491-E96D24F689EF}" type="presParOf" srcId="{F7979FBB-E2F2-492B-AFBB-DE38BDBCE289}" destId="{0BF00E02-C9F0-414F-9B7B-E9EC5FF62948}" srcOrd="1" destOrd="0" presId="urn:microsoft.com/office/officeart/2005/8/layout/vList5"/>
    <dgm:cxn modelId="{368BB63C-107C-4E0F-B58D-C2FCEDCB2ED5}" type="presParOf" srcId="{EC645A61-32AE-4D8C-901A-C71E56044136}" destId="{47687E6B-7688-4D24-A4BD-F13005113EA3}" srcOrd="3" destOrd="0" presId="urn:microsoft.com/office/officeart/2005/8/layout/vList5"/>
    <dgm:cxn modelId="{0AD2D789-2167-460B-A2F3-F8BC29BB47CA}" type="presParOf" srcId="{EC645A61-32AE-4D8C-901A-C71E56044136}" destId="{4BEC80BD-3CE2-49BC-91F7-2B3C66FEF3EC}" srcOrd="4" destOrd="0" presId="urn:microsoft.com/office/officeart/2005/8/layout/vList5"/>
    <dgm:cxn modelId="{85978E3F-93AB-4342-A98E-95434571A629}" type="presParOf" srcId="{4BEC80BD-3CE2-49BC-91F7-2B3C66FEF3EC}" destId="{36E9FA37-3C2D-4EDE-9F4A-43F920B0FFC2}" srcOrd="0" destOrd="0" presId="urn:microsoft.com/office/officeart/2005/8/layout/vList5"/>
    <dgm:cxn modelId="{CC8101CB-1D64-43DB-9E5F-DEB6306AC9A3}" type="presParOf" srcId="{4BEC80BD-3CE2-49BC-91F7-2B3C66FEF3EC}" destId="{8A2773E2-D32E-4F2E-A664-31D8F447A542}" srcOrd="1" destOrd="0" presId="urn:microsoft.com/office/officeart/2005/8/layout/vList5"/>
    <dgm:cxn modelId="{E17ABD32-1D89-4123-A151-52FEB19F4CA8}" type="presParOf" srcId="{EC645A61-32AE-4D8C-901A-C71E56044136}" destId="{779BC957-A90D-4C6C-BF73-10C5420EBBFD}" srcOrd="5" destOrd="0" presId="urn:microsoft.com/office/officeart/2005/8/layout/vList5"/>
    <dgm:cxn modelId="{354589BA-B64C-4D73-A352-0A2D7A0AD3A2}" type="presParOf" srcId="{EC645A61-32AE-4D8C-901A-C71E56044136}" destId="{9383192A-F51F-4206-A874-630206815B1A}" srcOrd="6" destOrd="0" presId="urn:microsoft.com/office/officeart/2005/8/layout/vList5"/>
    <dgm:cxn modelId="{8934D4DD-5558-4439-ABC7-E0F6B4984263}" type="presParOf" srcId="{9383192A-F51F-4206-A874-630206815B1A}" destId="{3BF41851-E992-4560-99C6-BAC91FEB33D5}" srcOrd="0" destOrd="0" presId="urn:microsoft.com/office/officeart/2005/8/layout/vList5"/>
    <dgm:cxn modelId="{078EAEF0-C5DE-4C0C-B8C8-2E9EBF970F68}" type="presParOf" srcId="{9383192A-F51F-4206-A874-630206815B1A}" destId="{A4E4625D-ACDF-4914-925D-B1282E8425C7}" srcOrd="1" destOrd="0" presId="urn:microsoft.com/office/officeart/2005/8/layout/vList5"/>
    <dgm:cxn modelId="{0BDB5555-CB58-4BD9-9FEB-704D76DA8E54}" type="presParOf" srcId="{EC645A61-32AE-4D8C-901A-C71E56044136}" destId="{A3676DFA-F090-4974-AE9D-BF800817987A}" srcOrd="7" destOrd="0" presId="urn:microsoft.com/office/officeart/2005/8/layout/vList5"/>
    <dgm:cxn modelId="{1F14622C-29C0-4F40-8147-C3BB9397EECF}" type="presParOf" srcId="{EC645A61-32AE-4D8C-901A-C71E56044136}" destId="{C9A628EB-3927-44EE-B26B-767CDCD331EC}" srcOrd="8" destOrd="0" presId="urn:microsoft.com/office/officeart/2005/8/layout/vList5"/>
    <dgm:cxn modelId="{EC8AB479-20CB-466A-932B-360F4A6A034D}" type="presParOf" srcId="{C9A628EB-3927-44EE-B26B-767CDCD331EC}" destId="{6836FE9D-A6FD-4201-960A-2221AF37D254}" srcOrd="0" destOrd="0" presId="urn:microsoft.com/office/officeart/2005/8/layout/vList5"/>
    <dgm:cxn modelId="{E1D66233-0458-472D-B252-3417BCBC79EF}" type="presParOf" srcId="{C9A628EB-3927-44EE-B26B-767CDCD331EC}" destId="{20DD0324-6CCB-47B9-B58E-69415117E19C}" srcOrd="1" destOrd="0" presId="urn:microsoft.com/office/officeart/2005/8/layout/vList5"/>
    <dgm:cxn modelId="{3F34D859-634D-4365-99D2-55504FA14F0D}" type="presParOf" srcId="{EC645A61-32AE-4D8C-901A-C71E56044136}" destId="{3B859542-D494-4639-AF95-EE01A5FD73E5}" srcOrd="9" destOrd="0" presId="urn:microsoft.com/office/officeart/2005/8/layout/vList5"/>
    <dgm:cxn modelId="{ED7B9C59-9C19-42A2-A388-F2AF8CE53B75}" type="presParOf" srcId="{EC645A61-32AE-4D8C-901A-C71E56044136}" destId="{F49D7CB3-2BA4-4360-A310-D15D327F980E}" srcOrd="10" destOrd="0" presId="urn:microsoft.com/office/officeart/2005/8/layout/vList5"/>
    <dgm:cxn modelId="{2821BAF2-49FD-4DE9-AD67-AAA0E6565808}" type="presParOf" srcId="{F49D7CB3-2BA4-4360-A310-D15D327F980E}" destId="{16BF2F3A-3B4C-41D0-A28C-60E8AA9BD107}" srcOrd="0" destOrd="0" presId="urn:microsoft.com/office/officeart/2005/8/layout/vList5"/>
    <dgm:cxn modelId="{0DEDBB8B-2B2E-4E23-BE92-7279B7CD7A32}" type="presParOf" srcId="{F49D7CB3-2BA4-4360-A310-D15D327F980E}" destId="{BF5713FC-8D37-4FC8-8B34-00427660FA28}" srcOrd="1" destOrd="0" presId="urn:microsoft.com/office/officeart/2005/8/layout/vList5"/>
    <dgm:cxn modelId="{F0B5C665-021F-464D-A80B-A049F01AD67E}" type="presParOf" srcId="{EC645A61-32AE-4D8C-901A-C71E56044136}" destId="{F8F872E0-8A82-4190-9468-A7F18EA7EFCF}" srcOrd="11" destOrd="0" presId="urn:microsoft.com/office/officeart/2005/8/layout/vList5"/>
    <dgm:cxn modelId="{0D1CBABC-C7F7-4936-802E-33ADBA00E55F}" type="presParOf" srcId="{EC645A61-32AE-4D8C-901A-C71E56044136}" destId="{2591E220-A1BE-426A-83E1-169A8B047F0A}" srcOrd="12" destOrd="0" presId="urn:microsoft.com/office/officeart/2005/8/layout/vList5"/>
    <dgm:cxn modelId="{0D392F2C-F3CF-4278-BCD2-D2F10621B5A4}" type="presParOf" srcId="{2591E220-A1BE-426A-83E1-169A8B047F0A}" destId="{E41DECFE-F1DA-452D-8A4E-D72E789996B1}" srcOrd="0" destOrd="0" presId="urn:microsoft.com/office/officeart/2005/8/layout/vList5"/>
    <dgm:cxn modelId="{246911B6-ADF8-4D5A-8CC9-2D1A70E7C2C9}" type="presParOf" srcId="{2591E220-A1BE-426A-83E1-169A8B047F0A}" destId="{E61AFAA2-3BC9-41A9-8E4B-AE338E39BC08}" srcOrd="1" destOrd="0" presId="urn:microsoft.com/office/officeart/2005/8/layout/vList5"/>
    <dgm:cxn modelId="{5BA7B25E-20D8-456E-8B47-F859AD22F7FB}" type="presParOf" srcId="{EC645A61-32AE-4D8C-901A-C71E56044136}" destId="{40F5A6FC-AD78-4647-AC42-765BE1A74705}" srcOrd="13" destOrd="0" presId="urn:microsoft.com/office/officeart/2005/8/layout/vList5"/>
    <dgm:cxn modelId="{09790536-05CF-4467-9BFD-41EFDB6306F4}" type="presParOf" srcId="{EC645A61-32AE-4D8C-901A-C71E56044136}" destId="{2B54FE89-BACE-42AF-B9BA-E97F5A295CB7}" srcOrd="14" destOrd="0" presId="urn:microsoft.com/office/officeart/2005/8/layout/vList5"/>
    <dgm:cxn modelId="{1D88106C-C7FA-41AE-82E7-5CB01CDBBADE}" type="presParOf" srcId="{2B54FE89-BACE-42AF-B9BA-E97F5A295CB7}" destId="{AD2E621C-242B-47DD-AC5B-8033AA049394}" srcOrd="0" destOrd="0" presId="urn:microsoft.com/office/officeart/2005/8/layout/vList5"/>
    <dgm:cxn modelId="{421BAD4B-AF4B-4506-8993-1A9659C9F6C9}" type="presParOf" srcId="{2B54FE89-BACE-42AF-B9BA-E97F5A295CB7}" destId="{EEF49248-9343-466B-BD3A-D6B33563214A}" srcOrd="1"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D1E8D2-F6F9-431A-B410-8E0E3F698447}" type="doc">
      <dgm:prSet loTypeId="urn:microsoft.com/office/officeart/2005/8/layout/cycle8" loCatId="cycle" qsTypeId="urn:microsoft.com/office/officeart/2005/8/quickstyle/3d2" qsCatId="3D" csTypeId="urn:microsoft.com/office/officeart/2005/8/colors/accent4_4" csCatId="accent4" phldr="1"/>
      <dgm:spPr/>
      <dgm:t>
        <a:bodyPr/>
        <a:lstStyle/>
        <a:p>
          <a:endParaRPr lang="en-US"/>
        </a:p>
      </dgm:t>
    </dgm:pt>
    <dgm:pt modelId="{E4C68534-D06E-4E75-9876-BC2A8987BCFF}">
      <dgm:prSet phldrT="[Text]" custT="1"/>
      <dgm:spPr/>
      <dgm:t>
        <a:bodyPr/>
        <a:lstStyle/>
        <a:p>
          <a:r>
            <a:rPr lang="en-US" sz="1800" b="1" dirty="0" smtClean="0"/>
            <a:t>  Sort</a:t>
          </a:r>
          <a:endParaRPr lang="en-US" sz="1800" b="1" dirty="0"/>
        </a:p>
      </dgm:t>
    </dgm:pt>
    <dgm:pt modelId="{6F35B877-95EB-4C82-9601-C0D968378610}" type="parTrans" cxnId="{036B32AA-6637-4EE5-9156-6BE62E9B3512}">
      <dgm:prSet/>
      <dgm:spPr/>
      <dgm:t>
        <a:bodyPr/>
        <a:lstStyle/>
        <a:p>
          <a:endParaRPr lang="en-US" sz="2000"/>
        </a:p>
      </dgm:t>
    </dgm:pt>
    <dgm:pt modelId="{B927705F-C434-4DE9-AA82-2E015BCF821A}" type="sibTrans" cxnId="{036B32AA-6637-4EE5-9156-6BE62E9B3512}">
      <dgm:prSet/>
      <dgm:spPr/>
      <dgm:t>
        <a:bodyPr/>
        <a:lstStyle/>
        <a:p>
          <a:endParaRPr lang="en-US" sz="2000"/>
        </a:p>
      </dgm:t>
    </dgm:pt>
    <dgm:pt modelId="{B95199E3-1665-4025-BABA-4488A1BF3E7D}">
      <dgm:prSet phldrT="[Text]" custT="1"/>
      <dgm:spPr/>
      <dgm:t>
        <a:bodyPr/>
        <a:lstStyle/>
        <a:p>
          <a:r>
            <a:rPr lang="en-US" sz="1400" dirty="0" smtClean="0"/>
            <a:t>Clearly distinguish needed items from un-needed items and eliminate the clutter</a:t>
          </a:r>
          <a:endParaRPr lang="en-US" sz="1400" dirty="0"/>
        </a:p>
      </dgm:t>
    </dgm:pt>
    <dgm:pt modelId="{25521E40-DB10-42B4-8F08-C906BF1D4A8E}" type="parTrans" cxnId="{C1F3552D-8434-4D66-9F58-0424B27175A4}">
      <dgm:prSet/>
      <dgm:spPr/>
      <dgm:t>
        <a:bodyPr/>
        <a:lstStyle/>
        <a:p>
          <a:endParaRPr lang="en-US" sz="2000"/>
        </a:p>
      </dgm:t>
    </dgm:pt>
    <dgm:pt modelId="{BEA7C28F-B41B-4EAA-9440-6C90FC880B3E}" type="sibTrans" cxnId="{C1F3552D-8434-4D66-9F58-0424B27175A4}">
      <dgm:prSet/>
      <dgm:spPr/>
      <dgm:t>
        <a:bodyPr/>
        <a:lstStyle/>
        <a:p>
          <a:endParaRPr lang="en-US" sz="2000"/>
        </a:p>
      </dgm:t>
    </dgm:pt>
    <dgm:pt modelId="{65C625DF-64F7-46A9-8CCF-89207EAA0E3D}">
      <dgm:prSet phldrT="[Text]" custT="1"/>
      <dgm:spPr/>
      <dgm:t>
        <a:bodyPr/>
        <a:lstStyle/>
        <a:p>
          <a:r>
            <a:rPr lang="en-US" sz="1800" b="1" dirty="0" smtClean="0"/>
            <a:t>  Set in Order</a:t>
          </a:r>
          <a:endParaRPr lang="en-US" sz="1800" b="1" dirty="0"/>
        </a:p>
      </dgm:t>
    </dgm:pt>
    <dgm:pt modelId="{1C430377-13E2-4D3E-B89C-9B23576A0FA8}" type="parTrans" cxnId="{7C63742C-2C3C-4389-B1B7-7BF82609C3CB}">
      <dgm:prSet/>
      <dgm:spPr/>
      <dgm:t>
        <a:bodyPr/>
        <a:lstStyle/>
        <a:p>
          <a:endParaRPr lang="en-US" sz="2000"/>
        </a:p>
      </dgm:t>
    </dgm:pt>
    <dgm:pt modelId="{4EF34231-05DF-4E9F-88CB-832CD095B9B9}" type="sibTrans" cxnId="{7C63742C-2C3C-4389-B1B7-7BF82609C3CB}">
      <dgm:prSet/>
      <dgm:spPr/>
      <dgm:t>
        <a:bodyPr/>
        <a:lstStyle/>
        <a:p>
          <a:endParaRPr lang="en-US" sz="2000"/>
        </a:p>
      </dgm:t>
    </dgm:pt>
    <dgm:pt modelId="{94037B17-79E3-45AA-A0D4-3C26646FED7B}">
      <dgm:prSet phldrT="[Text]" custT="1"/>
      <dgm:spPr/>
      <dgm:t>
        <a:bodyPr/>
        <a:lstStyle/>
        <a:p>
          <a:r>
            <a:rPr lang="en-US" sz="1400" dirty="0" smtClean="0"/>
            <a:t>Keep needed items in the correct place to allow for easy and immediate retrieval</a:t>
          </a:r>
          <a:endParaRPr lang="en-US" sz="1400" dirty="0"/>
        </a:p>
      </dgm:t>
    </dgm:pt>
    <dgm:pt modelId="{4F1A1CB3-8D42-42A8-B553-3E9DB7A1D4D4}" type="parTrans" cxnId="{04729AA0-6DC5-49B9-ABE1-F736A8F3E659}">
      <dgm:prSet/>
      <dgm:spPr/>
      <dgm:t>
        <a:bodyPr/>
        <a:lstStyle/>
        <a:p>
          <a:endParaRPr lang="en-US" sz="2000"/>
        </a:p>
      </dgm:t>
    </dgm:pt>
    <dgm:pt modelId="{7B61A899-C5D0-4FE3-B241-918C76BA2EDF}" type="sibTrans" cxnId="{04729AA0-6DC5-49B9-ABE1-F736A8F3E659}">
      <dgm:prSet/>
      <dgm:spPr/>
      <dgm:t>
        <a:bodyPr/>
        <a:lstStyle/>
        <a:p>
          <a:endParaRPr lang="en-US" sz="2000"/>
        </a:p>
      </dgm:t>
    </dgm:pt>
    <dgm:pt modelId="{129B006F-E04C-4F94-BF2A-CC76B0E03901}">
      <dgm:prSet phldrT="[Text]" custT="1"/>
      <dgm:spPr/>
      <dgm:t>
        <a:bodyPr/>
        <a:lstStyle/>
        <a:p>
          <a:r>
            <a:rPr lang="en-US" sz="1800" b="1" dirty="0" smtClean="0"/>
            <a:t>  Shine</a:t>
          </a:r>
          <a:endParaRPr lang="en-US" sz="1800" b="1" dirty="0"/>
        </a:p>
      </dgm:t>
    </dgm:pt>
    <dgm:pt modelId="{9936DED1-0C27-43BF-B1D5-3E006E827E4D}" type="parTrans" cxnId="{3AB45DFF-73F7-468A-9F09-CED71C622C5B}">
      <dgm:prSet/>
      <dgm:spPr/>
      <dgm:t>
        <a:bodyPr/>
        <a:lstStyle/>
        <a:p>
          <a:endParaRPr lang="en-US" sz="2000"/>
        </a:p>
      </dgm:t>
    </dgm:pt>
    <dgm:pt modelId="{3A8F858E-DDEB-4759-8339-56E5F12F2AF6}" type="sibTrans" cxnId="{3AB45DFF-73F7-468A-9F09-CED71C622C5B}">
      <dgm:prSet/>
      <dgm:spPr/>
      <dgm:t>
        <a:bodyPr/>
        <a:lstStyle/>
        <a:p>
          <a:endParaRPr lang="en-US" sz="2000"/>
        </a:p>
      </dgm:t>
    </dgm:pt>
    <dgm:pt modelId="{AFA3851A-63CC-47CE-95EC-8FD7EF8A55E0}">
      <dgm:prSet phldrT="[Text]" custT="1"/>
      <dgm:spPr/>
      <dgm:t>
        <a:bodyPr/>
        <a:lstStyle/>
        <a:p>
          <a:r>
            <a:rPr lang="en-US" sz="1400" dirty="0" smtClean="0"/>
            <a:t>Cleanliness</a:t>
          </a:r>
          <a:endParaRPr lang="en-US" sz="1400" dirty="0"/>
        </a:p>
      </dgm:t>
    </dgm:pt>
    <dgm:pt modelId="{809B186A-1C5C-4DF3-9732-8B072223B486}" type="parTrans" cxnId="{785C97EF-308E-4CF6-BD12-48DF792AB954}">
      <dgm:prSet/>
      <dgm:spPr/>
      <dgm:t>
        <a:bodyPr/>
        <a:lstStyle/>
        <a:p>
          <a:endParaRPr lang="en-US" sz="2000"/>
        </a:p>
      </dgm:t>
    </dgm:pt>
    <dgm:pt modelId="{2C256BC7-CE3B-43C1-80EB-CCD706330D59}" type="sibTrans" cxnId="{785C97EF-308E-4CF6-BD12-48DF792AB954}">
      <dgm:prSet/>
      <dgm:spPr/>
      <dgm:t>
        <a:bodyPr/>
        <a:lstStyle/>
        <a:p>
          <a:endParaRPr lang="en-US" sz="2000"/>
        </a:p>
      </dgm:t>
    </dgm:pt>
    <dgm:pt modelId="{3F677B11-F849-461E-93E0-489B68F02A61}">
      <dgm:prSet phldrT="[Text]" custT="1"/>
      <dgm:spPr/>
      <dgm:t>
        <a:bodyPr/>
        <a:lstStyle/>
        <a:p>
          <a:r>
            <a:rPr lang="en-US" sz="1800" b="1" dirty="0" smtClean="0"/>
            <a:t>  Standardize</a:t>
          </a:r>
          <a:endParaRPr lang="en-US" sz="1800" b="1" dirty="0"/>
        </a:p>
      </dgm:t>
    </dgm:pt>
    <dgm:pt modelId="{9259B6FC-2104-4974-8B49-3A7538D35D37}" type="parTrans" cxnId="{5AEFCC84-3778-484D-A617-EA4C4B3473D2}">
      <dgm:prSet/>
      <dgm:spPr/>
      <dgm:t>
        <a:bodyPr/>
        <a:lstStyle/>
        <a:p>
          <a:endParaRPr lang="en-US" sz="2000"/>
        </a:p>
      </dgm:t>
    </dgm:pt>
    <dgm:pt modelId="{B3C3F148-6C99-4302-AF76-4E3868A3ACF4}" type="sibTrans" cxnId="{5AEFCC84-3778-484D-A617-EA4C4B3473D2}">
      <dgm:prSet/>
      <dgm:spPr/>
      <dgm:t>
        <a:bodyPr/>
        <a:lstStyle/>
        <a:p>
          <a:endParaRPr lang="en-US" sz="2000"/>
        </a:p>
      </dgm:t>
    </dgm:pt>
    <dgm:pt modelId="{95C94299-A663-4848-9A35-FE0AC510D5DD}">
      <dgm:prSet phldrT="[Text]" custT="1"/>
      <dgm:spPr/>
      <dgm:t>
        <a:bodyPr/>
        <a:lstStyle/>
        <a:p>
          <a:r>
            <a:rPr lang="en-US" sz="1400" dirty="0" smtClean="0"/>
            <a:t>This is the condition we support when we maintain the first three pillars</a:t>
          </a:r>
          <a:endParaRPr lang="en-US" sz="1400" dirty="0"/>
        </a:p>
      </dgm:t>
    </dgm:pt>
    <dgm:pt modelId="{299AB4A9-DD8C-4C43-BF84-FF348D7BDFF3}" type="parTrans" cxnId="{644DA17B-14A1-40FB-A511-4F982A28CFE8}">
      <dgm:prSet/>
      <dgm:spPr/>
      <dgm:t>
        <a:bodyPr/>
        <a:lstStyle/>
        <a:p>
          <a:endParaRPr lang="en-US" sz="2000"/>
        </a:p>
      </dgm:t>
    </dgm:pt>
    <dgm:pt modelId="{63E39E70-74F4-499D-8147-F095A375F1AE}" type="sibTrans" cxnId="{644DA17B-14A1-40FB-A511-4F982A28CFE8}">
      <dgm:prSet/>
      <dgm:spPr/>
      <dgm:t>
        <a:bodyPr/>
        <a:lstStyle/>
        <a:p>
          <a:endParaRPr lang="en-US" sz="2000"/>
        </a:p>
      </dgm:t>
    </dgm:pt>
    <dgm:pt modelId="{5B384905-A382-4A0D-A1B0-E583B5924715}" type="pres">
      <dgm:prSet presAssocID="{E9D1E8D2-F6F9-431A-B410-8E0E3F698447}" presName="compositeShape" presStyleCnt="0">
        <dgm:presLayoutVars>
          <dgm:chMax val="7"/>
          <dgm:dir/>
          <dgm:resizeHandles val="exact"/>
        </dgm:presLayoutVars>
      </dgm:prSet>
      <dgm:spPr/>
      <dgm:t>
        <a:bodyPr/>
        <a:lstStyle/>
        <a:p>
          <a:endParaRPr lang="en-US"/>
        </a:p>
      </dgm:t>
    </dgm:pt>
    <dgm:pt modelId="{C9116621-45F9-4A9A-8CA9-E4483D9EEF64}" type="pres">
      <dgm:prSet presAssocID="{E9D1E8D2-F6F9-431A-B410-8E0E3F698447}" presName="wedge1" presStyleLbl="node1" presStyleIdx="0" presStyleCnt="4"/>
      <dgm:spPr/>
      <dgm:t>
        <a:bodyPr/>
        <a:lstStyle/>
        <a:p>
          <a:endParaRPr lang="en-US"/>
        </a:p>
      </dgm:t>
    </dgm:pt>
    <dgm:pt modelId="{88CEA4A1-FF49-4F9E-8AC2-038F85E05D80}" type="pres">
      <dgm:prSet presAssocID="{E9D1E8D2-F6F9-431A-B410-8E0E3F698447}" presName="dummy1a" presStyleCnt="0"/>
      <dgm:spPr/>
    </dgm:pt>
    <dgm:pt modelId="{A44FBDD7-5B7E-4F70-AC83-72C5D43B2636}" type="pres">
      <dgm:prSet presAssocID="{E9D1E8D2-F6F9-431A-B410-8E0E3F698447}" presName="dummy1b" presStyleCnt="0"/>
      <dgm:spPr/>
    </dgm:pt>
    <dgm:pt modelId="{928AAE8B-95E9-438E-9D10-CCCD7CFA0B18}" type="pres">
      <dgm:prSet presAssocID="{E9D1E8D2-F6F9-431A-B410-8E0E3F698447}" presName="wedge1Tx" presStyleLbl="node1" presStyleIdx="0" presStyleCnt="4">
        <dgm:presLayoutVars>
          <dgm:chMax val="0"/>
          <dgm:chPref val="0"/>
          <dgm:bulletEnabled val="1"/>
        </dgm:presLayoutVars>
      </dgm:prSet>
      <dgm:spPr/>
      <dgm:t>
        <a:bodyPr/>
        <a:lstStyle/>
        <a:p>
          <a:endParaRPr lang="en-US"/>
        </a:p>
      </dgm:t>
    </dgm:pt>
    <dgm:pt modelId="{D999B38C-C694-4ACE-B196-E7BF52978748}" type="pres">
      <dgm:prSet presAssocID="{E9D1E8D2-F6F9-431A-B410-8E0E3F698447}" presName="wedge2" presStyleLbl="node1" presStyleIdx="1" presStyleCnt="4"/>
      <dgm:spPr/>
      <dgm:t>
        <a:bodyPr/>
        <a:lstStyle/>
        <a:p>
          <a:endParaRPr lang="en-US"/>
        </a:p>
      </dgm:t>
    </dgm:pt>
    <dgm:pt modelId="{D7599514-CD0F-44F9-8A3D-3F52CADB8381}" type="pres">
      <dgm:prSet presAssocID="{E9D1E8D2-F6F9-431A-B410-8E0E3F698447}" presName="dummy2a" presStyleCnt="0"/>
      <dgm:spPr/>
    </dgm:pt>
    <dgm:pt modelId="{BF6DBDCE-9D5F-4796-813F-E9AE69492D87}" type="pres">
      <dgm:prSet presAssocID="{E9D1E8D2-F6F9-431A-B410-8E0E3F698447}" presName="dummy2b" presStyleCnt="0"/>
      <dgm:spPr/>
    </dgm:pt>
    <dgm:pt modelId="{ED5780D5-6CF7-41A7-A643-647C3F0B87AC}" type="pres">
      <dgm:prSet presAssocID="{E9D1E8D2-F6F9-431A-B410-8E0E3F698447}" presName="wedge2Tx" presStyleLbl="node1" presStyleIdx="1" presStyleCnt="4">
        <dgm:presLayoutVars>
          <dgm:chMax val="0"/>
          <dgm:chPref val="0"/>
          <dgm:bulletEnabled val="1"/>
        </dgm:presLayoutVars>
      </dgm:prSet>
      <dgm:spPr/>
      <dgm:t>
        <a:bodyPr/>
        <a:lstStyle/>
        <a:p>
          <a:endParaRPr lang="en-US"/>
        </a:p>
      </dgm:t>
    </dgm:pt>
    <dgm:pt modelId="{2A71368F-40A6-4011-B4B1-55AA2A1E95DD}" type="pres">
      <dgm:prSet presAssocID="{E9D1E8D2-F6F9-431A-B410-8E0E3F698447}" presName="wedge3" presStyleLbl="node1" presStyleIdx="2" presStyleCnt="4"/>
      <dgm:spPr/>
      <dgm:t>
        <a:bodyPr/>
        <a:lstStyle/>
        <a:p>
          <a:endParaRPr lang="en-US"/>
        </a:p>
      </dgm:t>
    </dgm:pt>
    <dgm:pt modelId="{84E43823-7746-4BCE-93FA-9EEB1D614520}" type="pres">
      <dgm:prSet presAssocID="{E9D1E8D2-F6F9-431A-B410-8E0E3F698447}" presName="dummy3a" presStyleCnt="0"/>
      <dgm:spPr/>
    </dgm:pt>
    <dgm:pt modelId="{0BCE241A-2A36-448C-B517-29603F7FCF56}" type="pres">
      <dgm:prSet presAssocID="{E9D1E8D2-F6F9-431A-B410-8E0E3F698447}" presName="dummy3b" presStyleCnt="0"/>
      <dgm:spPr/>
    </dgm:pt>
    <dgm:pt modelId="{7741715C-D376-4682-9806-7B0184165FC0}" type="pres">
      <dgm:prSet presAssocID="{E9D1E8D2-F6F9-431A-B410-8E0E3F698447}" presName="wedge3Tx" presStyleLbl="node1" presStyleIdx="2" presStyleCnt="4">
        <dgm:presLayoutVars>
          <dgm:chMax val="0"/>
          <dgm:chPref val="0"/>
          <dgm:bulletEnabled val="1"/>
        </dgm:presLayoutVars>
      </dgm:prSet>
      <dgm:spPr/>
      <dgm:t>
        <a:bodyPr/>
        <a:lstStyle/>
        <a:p>
          <a:endParaRPr lang="en-US"/>
        </a:p>
      </dgm:t>
    </dgm:pt>
    <dgm:pt modelId="{B68FBFD7-8893-4AAD-8BB0-BEF4B4DE1A86}" type="pres">
      <dgm:prSet presAssocID="{E9D1E8D2-F6F9-431A-B410-8E0E3F698447}" presName="wedge4" presStyleLbl="node1" presStyleIdx="3" presStyleCnt="4"/>
      <dgm:spPr/>
      <dgm:t>
        <a:bodyPr/>
        <a:lstStyle/>
        <a:p>
          <a:endParaRPr lang="en-US"/>
        </a:p>
      </dgm:t>
    </dgm:pt>
    <dgm:pt modelId="{06B899B7-2F69-4A6C-833B-FDAC3056F389}" type="pres">
      <dgm:prSet presAssocID="{E9D1E8D2-F6F9-431A-B410-8E0E3F698447}" presName="dummy4a" presStyleCnt="0"/>
      <dgm:spPr/>
    </dgm:pt>
    <dgm:pt modelId="{86E53F9B-EBAB-4456-A250-586D5F2B7D79}" type="pres">
      <dgm:prSet presAssocID="{E9D1E8D2-F6F9-431A-B410-8E0E3F698447}" presName="dummy4b" presStyleCnt="0"/>
      <dgm:spPr/>
    </dgm:pt>
    <dgm:pt modelId="{DEBE9620-FD79-4A97-85D3-616428E98E68}" type="pres">
      <dgm:prSet presAssocID="{E9D1E8D2-F6F9-431A-B410-8E0E3F698447}" presName="wedge4Tx" presStyleLbl="node1" presStyleIdx="3" presStyleCnt="4">
        <dgm:presLayoutVars>
          <dgm:chMax val="0"/>
          <dgm:chPref val="0"/>
          <dgm:bulletEnabled val="1"/>
        </dgm:presLayoutVars>
      </dgm:prSet>
      <dgm:spPr/>
      <dgm:t>
        <a:bodyPr/>
        <a:lstStyle/>
        <a:p>
          <a:endParaRPr lang="en-US"/>
        </a:p>
      </dgm:t>
    </dgm:pt>
    <dgm:pt modelId="{0E53ADBD-39AA-40A8-A6F4-4626AE3E8156}" type="pres">
      <dgm:prSet presAssocID="{B927705F-C434-4DE9-AA82-2E015BCF821A}" presName="arrowWedge1" presStyleLbl="fgSibTrans2D1" presStyleIdx="0" presStyleCnt="4"/>
      <dgm:spPr/>
    </dgm:pt>
    <dgm:pt modelId="{606281AC-1042-44C4-953D-410FF0E1140C}" type="pres">
      <dgm:prSet presAssocID="{4EF34231-05DF-4E9F-88CB-832CD095B9B9}" presName="arrowWedge2" presStyleLbl="fgSibTrans2D1" presStyleIdx="1" presStyleCnt="4"/>
      <dgm:spPr/>
    </dgm:pt>
    <dgm:pt modelId="{3A36C9F6-E594-48E1-A893-1C7A8B1EDE5D}" type="pres">
      <dgm:prSet presAssocID="{3A8F858E-DDEB-4759-8339-56E5F12F2AF6}" presName="arrowWedge3" presStyleLbl="fgSibTrans2D1" presStyleIdx="2" presStyleCnt="4"/>
      <dgm:spPr/>
    </dgm:pt>
    <dgm:pt modelId="{D2BF5BFB-67B5-4468-9C26-97B78034581A}" type="pres">
      <dgm:prSet presAssocID="{B3C3F148-6C99-4302-AF76-4E3868A3ACF4}" presName="arrowWedge4" presStyleLbl="fgSibTrans2D1" presStyleIdx="3" presStyleCnt="4"/>
      <dgm:spPr/>
    </dgm:pt>
  </dgm:ptLst>
  <dgm:cxnLst>
    <dgm:cxn modelId="{644DA17B-14A1-40FB-A511-4F982A28CFE8}" srcId="{3F677B11-F849-461E-93E0-489B68F02A61}" destId="{95C94299-A663-4848-9A35-FE0AC510D5DD}" srcOrd="0" destOrd="0" parTransId="{299AB4A9-DD8C-4C43-BF84-FF348D7BDFF3}" sibTransId="{63E39E70-74F4-499D-8147-F095A375F1AE}"/>
    <dgm:cxn modelId="{036B32AA-6637-4EE5-9156-6BE62E9B3512}" srcId="{E9D1E8D2-F6F9-431A-B410-8E0E3F698447}" destId="{E4C68534-D06E-4E75-9876-BC2A8987BCFF}" srcOrd="0" destOrd="0" parTransId="{6F35B877-95EB-4C82-9601-C0D968378610}" sibTransId="{B927705F-C434-4DE9-AA82-2E015BCF821A}"/>
    <dgm:cxn modelId="{695855C5-B521-430E-B574-CA21B8BB6AE3}" type="presOf" srcId="{AFA3851A-63CC-47CE-95EC-8FD7EF8A55E0}" destId="{7741715C-D376-4682-9806-7B0184165FC0}" srcOrd="1" destOrd="1" presId="urn:microsoft.com/office/officeart/2005/8/layout/cycle8"/>
    <dgm:cxn modelId="{0512204A-12FD-4C40-BDEC-9DFBBBE6BAB2}" type="presOf" srcId="{3F677B11-F849-461E-93E0-489B68F02A61}" destId="{B68FBFD7-8893-4AAD-8BB0-BEF4B4DE1A86}" srcOrd="0" destOrd="0" presId="urn:microsoft.com/office/officeart/2005/8/layout/cycle8"/>
    <dgm:cxn modelId="{5AEFCC84-3778-484D-A617-EA4C4B3473D2}" srcId="{E9D1E8D2-F6F9-431A-B410-8E0E3F698447}" destId="{3F677B11-F849-461E-93E0-489B68F02A61}" srcOrd="3" destOrd="0" parTransId="{9259B6FC-2104-4974-8B49-3A7538D35D37}" sibTransId="{B3C3F148-6C99-4302-AF76-4E3868A3ACF4}"/>
    <dgm:cxn modelId="{785C97EF-308E-4CF6-BD12-48DF792AB954}" srcId="{129B006F-E04C-4F94-BF2A-CC76B0E03901}" destId="{AFA3851A-63CC-47CE-95EC-8FD7EF8A55E0}" srcOrd="0" destOrd="0" parTransId="{809B186A-1C5C-4DF3-9732-8B072223B486}" sibTransId="{2C256BC7-CE3B-43C1-80EB-CCD706330D59}"/>
    <dgm:cxn modelId="{04729AA0-6DC5-49B9-ABE1-F736A8F3E659}" srcId="{65C625DF-64F7-46A9-8CCF-89207EAA0E3D}" destId="{94037B17-79E3-45AA-A0D4-3C26646FED7B}" srcOrd="0" destOrd="0" parTransId="{4F1A1CB3-8D42-42A8-B553-3E9DB7A1D4D4}" sibTransId="{7B61A899-C5D0-4FE3-B241-918C76BA2EDF}"/>
    <dgm:cxn modelId="{823C45AB-F096-4C64-A640-4DCE0C53F9A6}" type="presOf" srcId="{B95199E3-1665-4025-BABA-4488A1BF3E7D}" destId="{C9116621-45F9-4A9A-8CA9-E4483D9EEF64}" srcOrd="0" destOrd="1" presId="urn:microsoft.com/office/officeart/2005/8/layout/cycle8"/>
    <dgm:cxn modelId="{C0E32780-FA61-4828-81E4-51F886F4B4E1}" type="presOf" srcId="{95C94299-A663-4848-9A35-FE0AC510D5DD}" destId="{DEBE9620-FD79-4A97-85D3-616428E98E68}" srcOrd="1" destOrd="1" presId="urn:microsoft.com/office/officeart/2005/8/layout/cycle8"/>
    <dgm:cxn modelId="{30C0225D-5289-442B-A410-CCC28C1589E8}" type="presOf" srcId="{E9D1E8D2-F6F9-431A-B410-8E0E3F698447}" destId="{5B384905-A382-4A0D-A1B0-E583B5924715}" srcOrd="0" destOrd="0" presId="urn:microsoft.com/office/officeart/2005/8/layout/cycle8"/>
    <dgm:cxn modelId="{3171B77B-8AA2-4841-AE1B-B2B42A4C326E}" type="presOf" srcId="{AFA3851A-63CC-47CE-95EC-8FD7EF8A55E0}" destId="{2A71368F-40A6-4011-B4B1-55AA2A1E95DD}" srcOrd="0" destOrd="1" presId="urn:microsoft.com/office/officeart/2005/8/layout/cycle8"/>
    <dgm:cxn modelId="{C036BC98-48F3-414F-9E67-0578CB232B1A}" type="presOf" srcId="{65C625DF-64F7-46A9-8CCF-89207EAA0E3D}" destId="{ED5780D5-6CF7-41A7-A643-647C3F0B87AC}" srcOrd="1" destOrd="0" presId="urn:microsoft.com/office/officeart/2005/8/layout/cycle8"/>
    <dgm:cxn modelId="{A6E911CA-14CA-4E46-918C-0D19E53F7E8F}" type="presOf" srcId="{129B006F-E04C-4F94-BF2A-CC76B0E03901}" destId="{2A71368F-40A6-4011-B4B1-55AA2A1E95DD}" srcOrd="0" destOrd="0" presId="urn:microsoft.com/office/officeart/2005/8/layout/cycle8"/>
    <dgm:cxn modelId="{A1488BDA-99D8-4870-A3D8-57AF75131625}" type="presOf" srcId="{95C94299-A663-4848-9A35-FE0AC510D5DD}" destId="{B68FBFD7-8893-4AAD-8BB0-BEF4B4DE1A86}" srcOrd="0" destOrd="1" presId="urn:microsoft.com/office/officeart/2005/8/layout/cycle8"/>
    <dgm:cxn modelId="{E3D1F7F3-BEFA-4170-815C-1E21E193FA3E}" type="presOf" srcId="{B95199E3-1665-4025-BABA-4488A1BF3E7D}" destId="{928AAE8B-95E9-438E-9D10-CCCD7CFA0B18}" srcOrd="1" destOrd="1" presId="urn:microsoft.com/office/officeart/2005/8/layout/cycle8"/>
    <dgm:cxn modelId="{83626ACA-7987-42CA-BF97-DEBC31A522B6}" type="presOf" srcId="{3F677B11-F849-461E-93E0-489B68F02A61}" destId="{DEBE9620-FD79-4A97-85D3-616428E98E68}" srcOrd="1" destOrd="0" presId="urn:microsoft.com/office/officeart/2005/8/layout/cycle8"/>
    <dgm:cxn modelId="{C1F3552D-8434-4D66-9F58-0424B27175A4}" srcId="{E4C68534-D06E-4E75-9876-BC2A8987BCFF}" destId="{B95199E3-1665-4025-BABA-4488A1BF3E7D}" srcOrd="0" destOrd="0" parTransId="{25521E40-DB10-42B4-8F08-C906BF1D4A8E}" sibTransId="{BEA7C28F-B41B-4EAA-9440-6C90FC880B3E}"/>
    <dgm:cxn modelId="{3D1A52FD-74E6-4E53-8A04-70838F3DD33A}" type="presOf" srcId="{E4C68534-D06E-4E75-9876-BC2A8987BCFF}" destId="{928AAE8B-95E9-438E-9D10-CCCD7CFA0B18}" srcOrd="1" destOrd="0" presId="urn:microsoft.com/office/officeart/2005/8/layout/cycle8"/>
    <dgm:cxn modelId="{3AB45DFF-73F7-468A-9F09-CED71C622C5B}" srcId="{E9D1E8D2-F6F9-431A-B410-8E0E3F698447}" destId="{129B006F-E04C-4F94-BF2A-CC76B0E03901}" srcOrd="2" destOrd="0" parTransId="{9936DED1-0C27-43BF-B1D5-3E006E827E4D}" sibTransId="{3A8F858E-DDEB-4759-8339-56E5F12F2AF6}"/>
    <dgm:cxn modelId="{A588F8A1-74BB-42D4-AD49-3A620B533485}" type="presOf" srcId="{E4C68534-D06E-4E75-9876-BC2A8987BCFF}" destId="{C9116621-45F9-4A9A-8CA9-E4483D9EEF64}" srcOrd="0" destOrd="0" presId="urn:microsoft.com/office/officeart/2005/8/layout/cycle8"/>
    <dgm:cxn modelId="{B04DBEAE-EBDD-4286-B0F3-05451F4741BA}" type="presOf" srcId="{94037B17-79E3-45AA-A0D4-3C26646FED7B}" destId="{ED5780D5-6CF7-41A7-A643-647C3F0B87AC}" srcOrd="1" destOrd="1" presId="urn:microsoft.com/office/officeart/2005/8/layout/cycle8"/>
    <dgm:cxn modelId="{7C63742C-2C3C-4389-B1B7-7BF82609C3CB}" srcId="{E9D1E8D2-F6F9-431A-B410-8E0E3F698447}" destId="{65C625DF-64F7-46A9-8CCF-89207EAA0E3D}" srcOrd="1" destOrd="0" parTransId="{1C430377-13E2-4D3E-B89C-9B23576A0FA8}" sibTransId="{4EF34231-05DF-4E9F-88CB-832CD095B9B9}"/>
    <dgm:cxn modelId="{4BA3AA63-4F08-4E35-B69C-2ED2DED0C012}" type="presOf" srcId="{129B006F-E04C-4F94-BF2A-CC76B0E03901}" destId="{7741715C-D376-4682-9806-7B0184165FC0}" srcOrd="1" destOrd="0" presId="urn:microsoft.com/office/officeart/2005/8/layout/cycle8"/>
    <dgm:cxn modelId="{78C26EF6-9661-4FFA-AC23-7953B9F868FD}" type="presOf" srcId="{94037B17-79E3-45AA-A0D4-3C26646FED7B}" destId="{D999B38C-C694-4ACE-B196-E7BF52978748}" srcOrd="0" destOrd="1" presId="urn:microsoft.com/office/officeart/2005/8/layout/cycle8"/>
    <dgm:cxn modelId="{B67061DF-D57F-4FB1-8356-397733009E3F}" type="presOf" srcId="{65C625DF-64F7-46A9-8CCF-89207EAA0E3D}" destId="{D999B38C-C694-4ACE-B196-E7BF52978748}" srcOrd="0" destOrd="0" presId="urn:microsoft.com/office/officeart/2005/8/layout/cycle8"/>
    <dgm:cxn modelId="{E9287D1E-AA5D-4A63-9FE0-8129A8F1114D}" type="presParOf" srcId="{5B384905-A382-4A0D-A1B0-E583B5924715}" destId="{C9116621-45F9-4A9A-8CA9-E4483D9EEF64}" srcOrd="0" destOrd="0" presId="urn:microsoft.com/office/officeart/2005/8/layout/cycle8"/>
    <dgm:cxn modelId="{235C228A-28AF-4A11-A86E-1180A069BD04}" type="presParOf" srcId="{5B384905-A382-4A0D-A1B0-E583B5924715}" destId="{88CEA4A1-FF49-4F9E-8AC2-038F85E05D80}" srcOrd="1" destOrd="0" presId="urn:microsoft.com/office/officeart/2005/8/layout/cycle8"/>
    <dgm:cxn modelId="{29604529-615F-48E9-94D0-AA06D4A2A3B5}" type="presParOf" srcId="{5B384905-A382-4A0D-A1B0-E583B5924715}" destId="{A44FBDD7-5B7E-4F70-AC83-72C5D43B2636}" srcOrd="2" destOrd="0" presId="urn:microsoft.com/office/officeart/2005/8/layout/cycle8"/>
    <dgm:cxn modelId="{54470AAB-FC2B-41B7-B2EA-11337165E925}" type="presParOf" srcId="{5B384905-A382-4A0D-A1B0-E583B5924715}" destId="{928AAE8B-95E9-438E-9D10-CCCD7CFA0B18}" srcOrd="3" destOrd="0" presId="urn:microsoft.com/office/officeart/2005/8/layout/cycle8"/>
    <dgm:cxn modelId="{4E434A77-0D97-4F79-8D52-84AE11B4FC75}" type="presParOf" srcId="{5B384905-A382-4A0D-A1B0-E583B5924715}" destId="{D999B38C-C694-4ACE-B196-E7BF52978748}" srcOrd="4" destOrd="0" presId="urn:microsoft.com/office/officeart/2005/8/layout/cycle8"/>
    <dgm:cxn modelId="{D2684B73-CD2D-4AB4-997B-0FB60F25B2AA}" type="presParOf" srcId="{5B384905-A382-4A0D-A1B0-E583B5924715}" destId="{D7599514-CD0F-44F9-8A3D-3F52CADB8381}" srcOrd="5" destOrd="0" presId="urn:microsoft.com/office/officeart/2005/8/layout/cycle8"/>
    <dgm:cxn modelId="{B5FF0C5A-485A-4E41-9C14-CC334CD06A57}" type="presParOf" srcId="{5B384905-A382-4A0D-A1B0-E583B5924715}" destId="{BF6DBDCE-9D5F-4796-813F-E9AE69492D87}" srcOrd="6" destOrd="0" presId="urn:microsoft.com/office/officeart/2005/8/layout/cycle8"/>
    <dgm:cxn modelId="{7E79B23D-642A-4C80-B6C1-2047CBA72A80}" type="presParOf" srcId="{5B384905-A382-4A0D-A1B0-E583B5924715}" destId="{ED5780D5-6CF7-41A7-A643-647C3F0B87AC}" srcOrd="7" destOrd="0" presId="urn:microsoft.com/office/officeart/2005/8/layout/cycle8"/>
    <dgm:cxn modelId="{A052AC3F-3A94-4BD0-8794-8561E9986D70}" type="presParOf" srcId="{5B384905-A382-4A0D-A1B0-E583B5924715}" destId="{2A71368F-40A6-4011-B4B1-55AA2A1E95DD}" srcOrd="8" destOrd="0" presId="urn:microsoft.com/office/officeart/2005/8/layout/cycle8"/>
    <dgm:cxn modelId="{F7059EDD-9432-438B-8EC8-23BEDC961544}" type="presParOf" srcId="{5B384905-A382-4A0D-A1B0-E583B5924715}" destId="{84E43823-7746-4BCE-93FA-9EEB1D614520}" srcOrd="9" destOrd="0" presId="urn:microsoft.com/office/officeart/2005/8/layout/cycle8"/>
    <dgm:cxn modelId="{7EE1471C-B61D-4ECB-AE0B-C6ABF764837F}" type="presParOf" srcId="{5B384905-A382-4A0D-A1B0-E583B5924715}" destId="{0BCE241A-2A36-448C-B517-29603F7FCF56}" srcOrd="10" destOrd="0" presId="urn:microsoft.com/office/officeart/2005/8/layout/cycle8"/>
    <dgm:cxn modelId="{DDE5428B-090B-4934-96EC-5832025CD127}" type="presParOf" srcId="{5B384905-A382-4A0D-A1B0-E583B5924715}" destId="{7741715C-D376-4682-9806-7B0184165FC0}" srcOrd="11" destOrd="0" presId="urn:microsoft.com/office/officeart/2005/8/layout/cycle8"/>
    <dgm:cxn modelId="{6AE87882-8EFD-4117-A6F8-059595BEC5E8}" type="presParOf" srcId="{5B384905-A382-4A0D-A1B0-E583B5924715}" destId="{B68FBFD7-8893-4AAD-8BB0-BEF4B4DE1A86}" srcOrd="12" destOrd="0" presId="urn:microsoft.com/office/officeart/2005/8/layout/cycle8"/>
    <dgm:cxn modelId="{8D70DBF9-1334-4E3C-981F-499CEF990A39}" type="presParOf" srcId="{5B384905-A382-4A0D-A1B0-E583B5924715}" destId="{06B899B7-2F69-4A6C-833B-FDAC3056F389}" srcOrd="13" destOrd="0" presId="urn:microsoft.com/office/officeart/2005/8/layout/cycle8"/>
    <dgm:cxn modelId="{60324408-D279-4A8F-AF06-626FD7A7283C}" type="presParOf" srcId="{5B384905-A382-4A0D-A1B0-E583B5924715}" destId="{86E53F9B-EBAB-4456-A250-586D5F2B7D79}" srcOrd="14" destOrd="0" presId="urn:microsoft.com/office/officeart/2005/8/layout/cycle8"/>
    <dgm:cxn modelId="{424A0C8A-E908-4BCF-8B0D-D6BFBBA98A69}" type="presParOf" srcId="{5B384905-A382-4A0D-A1B0-E583B5924715}" destId="{DEBE9620-FD79-4A97-85D3-616428E98E68}" srcOrd="15" destOrd="0" presId="urn:microsoft.com/office/officeart/2005/8/layout/cycle8"/>
    <dgm:cxn modelId="{A09778F3-4BA8-4542-BA8A-0721A6412400}" type="presParOf" srcId="{5B384905-A382-4A0D-A1B0-E583B5924715}" destId="{0E53ADBD-39AA-40A8-A6F4-4626AE3E8156}" srcOrd="16" destOrd="0" presId="urn:microsoft.com/office/officeart/2005/8/layout/cycle8"/>
    <dgm:cxn modelId="{9F8CF0FB-FCA7-4E32-8576-AC24E7C14FAE}" type="presParOf" srcId="{5B384905-A382-4A0D-A1B0-E583B5924715}" destId="{606281AC-1042-44C4-953D-410FF0E1140C}" srcOrd="17" destOrd="0" presId="urn:microsoft.com/office/officeart/2005/8/layout/cycle8"/>
    <dgm:cxn modelId="{8621A825-5AC6-407D-A745-0E3A9A494609}" type="presParOf" srcId="{5B384905-A382-4A0D-A1B0-E583B5924715}" destId="{3A36C9F6-E594-48E1-A893-1C7A8B1EDE5D}" srcOrd="18" destOrd="0" presId="urn:microsoft.com/office/officeart/2005/8/layout/cycle8"/>
    <dgm:cxn modelId="{AF165EED-B7E4-4D3C-BFA4-74ABAA16CEC8}" type="presParOf" srcId="{5B384905-A382-4A0D-A1B0-E583B5924715}" destId="{D2BF5BFB-67B5-4468-9C26-97B78034581A}" srcOrd="19" destOrd="0" presId="urn:microsoft.com/office/officeart/2005/8/layout/cycle8"/>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44FF488-1426-49BA-A8C1-3DF1FF7172E7}">
      <dsp:nvSpPr>
        <dsp:cNvPr id="0" name=""/>
        <dsp:cNvSpPr/>
      </dsp:nvSpPr>
      <dsp:spPr>
        <a:xfrm rot="10800000">
          <a:off x="1590476" y="2399"/>
          <a:ext cx="5472684" cy="848074"/>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977" tIns="125730" rIns="234696" bIns="125730" numCol="1" spcCol="1270" anchor="ctr" anchorCtr="0">
          <a:noAutofit/>
        </a:bodyPr>
        <a:lstStyle/>
        <a:p>
          <a:pPr lvl="0" algn="ctr" defTabSz="1466850">
            <a:lnSpc>
              <a:spcPct val="90000"/>
            </a:lnSpc>
            <a:spcBef>
              <a:spcPct val="0"/>
            </a:spcBef>
            <a:spcAft>
              <a:spcPct val="35000"/>
            </a:spcAft>
          </a:pPr>
          <a:r>
            <a:rPr lang="en-US" sz="3300" kern="1200" dirty="0" smtClean="0"/>
            <a:t>5S</a:t>
          </a:r>
          <a:endParaRPr lang="en-US" sz="3300" kern="1200" dirty="0"/>
        </a:p>
      </dsp:txBody>
      <dsp:txXfrm rot="10800000">
        <a:off x="1590476" y="2399"/>
        <a:ext cx="5472684" cy="848074"/>
      </dsp:txXfrm>
    </dsp:sp>
    <dsp:sp modelId="{AC965E25-7E04-409A-812F-509C8BC90BB8}">
      <dsp:nvSpPr>
        <dsp:cNvPr id="0" name=""/>
        <dsp:cNvSpPr/>
      </dsp:nvSpPr>
      <dsp:spPr>
        <a:xfrm>
          <a:off x="1166439" y="2399"/>
          <a:ext cx="848074" cy="848074"/>
        </a:xfrm>
        <a:prstGeom prst="ellipse">
          <a:avLst/>
        </a:prstGeom>
        <a:blipFill rotWithShape="0">
          <a:blip xmlns:r="http://schemas.openxmlformats.org/officeDocument/2006/relationships" r:embed="rId1"/>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5CE93D-4D4F-45A0-9140-420B6BDC4C9C}">
      <dsp:nvSpPr>
        <dsp:cNvPr id="0" name=""/>
        <dsp:cNvSpPr/>
      </dsp:nvSpPr>
      <dsp:spPr>
        <a:xfrm rot="10800000">
          <a:off x="1590476" y="1103631"/>
          <a:ext cx="5472684" cy="848074"/>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977" tIns="125730" rIns="234696" bIns="125730" numCol="1" spcCol="1270" anchor="ctr" anchorCtr="0">
          <a:noAutofit/>
        </a:bodyPr>
        <a:lstStyle/>
        <a:p>
          <a:pPr lvl="0" algn="ctr" defTabSz="1466850">
            <a:lnSpc>
              <a:spcPct val="90000"/>
            </a:lnSpc>
            <a:spcBef>
              <a:spcPct val="0"/>
            </a:spcBef>
            <a:spcAft>
              <a:spcPct val="35000"/>
            </a:spcAft>
          </a:pPr>
          <a:r>
            <a:rPr lang="en-US" sz="3300" kern="1200" dirty="0" smtClean="0"/>
            <a:t>Level Scheduling</a:t>
          </a:r>
          <a:endParaRPr lang="en-US" sz="3300" kern="1200" dirty="0"/>
        </a:p>
      </dsp:txBody>
      <dsp:txXfrm rot="10800000">
        <a:off x="1590476" y="1103631"/>
        <a:ext cx="5472684" cy="848074"/>
      </dsp:txXfrm>
    </dsp:sp>
    <dsp:sp modelId="{7B9E408C-13B9-4EF2-8415-F87F902522F0}">
      <dsp:nvSpPr>
        <dsp:cNvPr id="0" name=""/>
        <dsp:cNvSpPr/>
      </dsp:nvSpPr>
      <dsp:spPr>
        <a:xfrm>
          <a:off x="1166439" y="1103631"/>
          <a:ext cx="848074" cy="848074"/>
        </a:xfrm>
        <a:prstGeom prst="ellipse">
          <a:avLst/>
        </a:prstGeom>
        <a:blipFill rotWithShape="0">
          <a:blip xmlns:r="http://schemas.openxmlformats.org/officeDocument/2006/relationships" r:embed="rId2"/>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1F71DB-104A-4860-92D2-0A0C69194333}">
      <dsp:nvSpPr>
        <dsp:cNvPr id="0" name=""/>
        <dsp:cNvSpPr/>
      </dsp:nvSpPr>
      <dsp:spPr>
        <a:xfrm rot="10800000">
          <a:off x="1590476" y="2204862"/>
          <a:ext cx="5472684" cy="848074"/>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977" tIns="125730" rIns="234696" bIns="125730" numCol="1" spcCol="1270" anchor="ctr" anchorCtr="0">
          <a:noAutofit/>
        </a:bodyPr>
        <a:lstStyle/>
        <a:p>
          <a:pPr lvl="0" algn="ctr" defTabSz="1466850">
            <a:lnSpc>
              <a:spcPct val="90000"/>
            </a:lnSpc>
            <a:spcBef>
              <a:spcPct val="0"/>
            </a:spcBef>
            <a:spcAft>
              <a:spcPct val="35000"/>
            </a:spcAft>
          </a:pPr>
          <a:r>
            <a:rPr lang="en-US" sz="3300" kern="1200" dirty="0" smtClean="0"/>
            <a:t>Poke-Yoke</a:t>
          </a:r>
          <a:endParaRPr lang="en-US" sz="3300" kern="1200" dirty="0"/>
        </a:p>
      </dsp:txBody>
      <dsp:txXfrm rot="10800000">
        <a:off x="1590476" y="2204862"/>
        <a:ext cx="5472684" cy="848074"/>
      </dsp:txXfrm>
    </dsp:sp>
    <dsp:sp modelId="{629342C7-7E56-48CD-8938-CF6C484C8F75}">
      <dsp:nvSpPr>
        <dsp:cNvPr id="0" name=""/>
        <dsp:cNvSpPr/>
      </dsp:nvSpPr>
      <dsp:spPr>
        <a:xfrm>
          <a:off x="1166439" y="2204862"/>
          <a:ext cx="848074" cy="848074"/>
        </a:xfrm>
        <a:prstGeom prst="ellipse">
          <a:avLst/>
        </a:prstGeom>
        <a:blipFill rotWithShape="0">
          <a:blip xmlns:r="http://schemas.openxmlformats.org/officeDocument/2006/relationships" r:embed="rId3"/>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C83380-935A-45D6-BEB1-E2215A8ED6E0}">
      <dsp:nvSpPr>
        <dsp:cNvPr id="0" name=""/>
        <dsp:cNvSpPr/>
      </dsp:nvSpPr>
      <dsp:spPr>
        <a:xfrm rot="10800000">
          <a:off x="1590476" y="3306094"/>
          <a:ext cx="5472684" cy="848074"/>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977" tIns="125730" rIns="234696" bIns="125730" numCol="1" spcCol="1270" anchor="ctr" anchorCtr="0">
          <a:noAutofit/>
        </a:bodyPr>
        <a:lstStyle/>
        <a:p>
          <a:pPr lvl="0" algn="ctr" defTabSz="1466850">
            <a:lnSpc>
              <a:spcPct val="90000"/>
            </a:lnSpc>
            <a:spcBef>
              <a:spcPct val="0"/>
            </a:spcBef>
            <a:spcAft>
              <a:spcPct val="35000"/>
            </a:spcAft>
          </a:pPr>
          <a:r>
            <a:rPr lang="en-US" sz="3300" kern="1200" dirty="0" smtClean="0"/>
            <a:t>Kaizen</a:t>
          </a:r>
          <a:endParaRPr lang="en-US" sz="3300" kern="1200" dirty="0"/>
        </a:p>
      </dsp:txBody>
      <dsp:txXfrm rot="10800000">
        <a:off x="1590476" y="3306094"/>
        <a:ext cx="5472684" cy="848074"/>
      </dsp:txXfrm>
    </dsp:sp>
    <dsp:sp modelId="{69CB4BD2-9168-4A85-B5F9-6630E317FC05}">
      <dsp:nvSpPr>
        <dsp:cNvPr id="0" name=""/>
        <dsp:cNvSpPr/>
      </dsp:nvSpPr>
      <dsp:spPr>
        <a:xfrm>
          <a:off x="1166439" y="3306094"/>
          <a:ext cx="848074" cy="848074"/>
        </a:xfrm>
        <a:prstGeom prst="ellipse">
          <a:avLst/>
        </a:prstGeom>
        <a:blipFill rotWithShape="0">
          <a:blip xmlns:r="http://schemas.openxmlformats.org/officeDocument/2006/relationships" r:embed="rId4"/>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F53568-7631-4D9A-887A-A6A82657B24E}">
      <dsp:nvSpPr>
        <dsp:cNvPr id="0" name=""/>
        <dsp:cNvSpPr/>
      </dsp:nvSpPr>
      <dsp:spPr>
        <a:xfrm rot="10800000">
          <a:off x="1590476" y="4407325"/>
          <a:ext cx="5472684" cy="848074"/>
        </a:xfrm>
        <a:prstGeom prst="homePlat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977" tIns="125730" rIns="234696" bIns="125730" numCol="1" spcCol="1270" anchor="ctr" anchorCtr="0">
          <a:noAutofit/>
        </a:bodyPr>
        <a:lstStyle/>
        <a:p>
          <a:pPr lvl="0" algn="ctr" defTabSz="1466850">
            <a:lnSpc>
              <a:spcPct val="90000"/>
            </a:lnSpc>
            <a:spcBef>
              <a:spcPct val="0"/>
            </a:spcBef>
            <a:spcAft>
              <a:spcPct val="35000"/>
            </a:spcAft>
          </a:pPr>
          <a:r>
            <a:rPr lang="en-US" sz="3300" kern="1200" dirty="0" smtClean="0"/>
            <a:t>FMEA</a:t>
          </a:r>
          <a:endParaRPr lang="en-US" sz="3300" kern="1200" dirty="0"/>
        </a:p>
      </dsp:txBody>
      <dsp:txXfrm rot="10800000">
        <a:off x="1590476" y="4407325"/>
        <a:ext cx="5472684" cy="848074"/>
      </dsp:txXfrm>
    </dsp:sp>
    <dsp:sp modelId="{0FBE1F55-F2C2-412A-9A98-740746BAD918}">
      <dsp:nvSpPr>
        <dsp:cNvPr id="0" name=""/>
        <dsp:cNvSpPr/>
      </dsp:nvSpPr>
      <dsp:spPr>
        <a:xfrm>
          <a:off x="1166439" y="4407325"/>
          <a:ext cx="848074" cy="848074"/>
        </a:xfrm>
        <a:prstGeom prst="ellipse">
          <a:avLst/>
        </a:prstGeom>
        <a:blipFill rotWithShape="0">
          <a:blip xmlns:r="http://schemas.openxmlformats.org/officeDocument/2006/relationships" r:embed="rId5"/>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10F027C-8684-4363-949D-029DE8AF437F}">
      <dsp:nvSpPr>
        <dsp:cNvPr id="0" name=""/>
        <dsp:cNvSpPr/>
      </dsp:nvSpPr>
      <dsp:spPr>
        <a:xfrm rot="5400000">
          <a:off x="5614307" y="-2454066"/>
          <a:ext cx="481801" cy="5510784"/>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Order Entry, Design, Layout, rework--redo</a:t>
          </a:r>
          <a:endParaRPr lang="en-US" sz="1000" kern="1200" dirty="0"/>
        </a:p>
      </dsp:txBody>
      <dsp:txXfrm rot="5400000">
        <a:off x="5614307" y="-2454066"/>
        <a:ext cx="481801" cy="5510784"/>
      </dsp:txXfrm>
    </dsp:sp>
    <dsp:sp modelId="{8D62B8B4-C829-44E3-89E2-A71BAE87B10F}">
      <dsp:nvSpPr>
        <dsp:cNvPr id="0" name=""/>
        <dsp:cNvSpPr/>
      </dsp:nvSpPr>
      <dsp:spPr>
        <a:xfrm>
          <a:off x="0" y="199"/>
          <a:ext cx="3099816" cy="6022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t>Defects</a:t>
          </a:r>
          <a:endParaRPr lang="en-US" sz="1600" kern="1200" dirty="0"/>
        </a:p>
      </dsp:txBody>
      <dsp:txXfrm>
        <a:off x="0" y="199"/>
        <a:ext cx="3099816" cy="602251"/>
      </dsp:txXfrm>
    </dsp:sp>
    <dsp:sp modelId="{0BF00E02-C9F0-414F-9B7B-E9EC5FF62948}">
      <dsp:nvSpPr>
        <dsp:cNvPr id="0" name=""/>
        <dsp:cNvSpPr/>
      </dsp:nvSpPr>
      <dsp:spPr>
        <a:xfrm rot="5400000">
          <a:off x="5614307" y="-1821702"/>
          <a:ext cx="481801" cy="5510784"/>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System downtime, response time, approvals, unbalanced workload, unreliable equipment</a:t>
          </a:r>
          <a:endParaRPr lang="en-US" sz="1000" kern="1200" dirty="0"/>
        </a:p>
      </dsp:txBody>
      <dsp:txXfrm rot="5400000">
        <a:off x="5614307" y="-1821702"/>
        <a:ext cx="481801" cy="5510784"/>
      </dsp:txXfrm>
    </dsp:sp>
    <dsp:sp modelId="{3AD9E1C7-0723-468B-A330-3C7B818DF874}">
      <dsp:nvSpPr>
        <dsp:cNvPr id="0" name=""/>
        <dsp:cNvSpPr/>
      </dsp:nvSpPr>
      <dsp:spPr>
        <a:xfrm>
          <a:off x="0" y="632563"/>
          <a:ext cx="3099816" cy="6022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t>Waiting</a:t>
          </a:r>
          <a:endParaRPr lang="en-US" sz="1600" kern="1200" dirty="0"/>
        </a:p>
      </dsp:txBody>
      <dsp:txXfrm>
        <a:off x="0" y="632563"/>
        <a:ext cx="3099816" cy="602251"/>
      </dsp:txXfrm>
    </dsp:sp>
    <dsp:sp modelId="{8A2773E2-D32E-4F2E-A664-31D8F447A542}">
      <dsp:nvSpPr>
        <dsp:cNvPr id="0" name=""/>
        <dsp:cNvSpPr/>
      </dsp:nvSpPr>
      <dsp:spPr>
        <a:xfrm rot="5400000">
          <a:off x="5614307" y="-1189338"/>
          <a:ext cx="481801" cy="5510784"/>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Printing paperwork, unnecessary copies, phone calls  </a:t>
          </a:r>
          <a:endParaRPr lang="en-US" sz="1000" kern="1200" dirty="0"/>
        </a:p>
      </dsp:txBody>
      <dsp:txXfrm rot="5400000">
        <a:off x="5614307" y="-1189338"/>
        <a:ext cx="481801" cy="5510784"/>
      </dsp:txXfrm>
    </dsp:sp>
    <dsp:sp modelId="{36E9FA37-3C2D-4EDE-9F4A-43F920B0FFC2}">
      <dsp:nvSpPr>
        <dsp:cNvPr id="0" name=""/>
        <dsp:cNvSpPr/>
      </dsp:nvSpPr>
      <dsp:spPr>
        <a:xfrm>
          <a:off x="0" y="1264927"/>
          <a:ext cx="3099816" cy="6022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t>Overproduction</a:t>
          </a:r>
          <a:endParaRPr lang="en-US" sz="1600" kern="1200" dirty="0"/>
        </a:p>
      </dsp:txBody>
      <dsp:txXfrm>
        <a:off x="0" y="1264927"/>
        <a:ext cx="3099816" cy="602251"/>
      </dsp:txXfrm>
    </dsp:sp>
    <dsp:sp modelId="{A4E4625D-ACDF-4914-925D-B1282E8425C7}">
      <dsp:nvSpPr>
        <dsp:cNvPr id="0" name=""/>
        <dsp:cNvSpPr/>
      </dsp:nvSpPr>
      <dsp:spPr>
        <a:xfrm rot="5400000">
          <a:off x="5614307" y="-556974"/>
          <a:ext cx="481801" cy="5510784"/>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Multiple sites, travel to tools, long lead times</a:t>
          </a:r>
          <a:endParaRPr lang="en-US" sz="1000" kern="1200" dirty="0"/>
        </a:p>
      </dsp:txBody>
      <dsp:txXfrm rot="5400000">
        <a:off x="5614307" y="-556974"/>
        <a:ext cx="481801" cy="5510784"/>
      </dsp:txXfrm>
    </dsp:sp>
    <dsp:sp modelId="{3BF41851-E992-4560-99C6-BAC91FEB33D5}">
      <dsp:nvSpPr>
        <dsp:cNvPr id="0" name=""/>
        <dsp:cNvSpPr/>
      </dsp:nvSpPr>
      <dsp:spPr>
        <a:xfrm>
          <a:off x="0" y="1897292"/>
          <a:ext cx="3099816" cy="6022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t>Transportation</a:t>
          </a:r>
          <a:endParaRPr lang="en-US" sz="1600" kern="1200" dirty="0"/>
        </a:p>
      </dsp:txBody>
      <dsp:txXfrm>
        <a:off x="0" y="1897292"/>
        <a:ext cx="3099816" cy="602251"/>
      </dsp:txXfrm>
    </dsp:sp>
    <dsp:sp modelId="{20DD0324-6CCB-47B9-B58E-69415117E19C}">
      <dsp:nvSpPr>
        <dsp:cNvPr id="0" name=""/>
        <dsp:cNvSpPr/>
      </dsp:nvSpPr>
      <dsp:spPr>
        <a:xfrm rot="5400000">
          <a:off x="5614307" y="75390"/>
          <a:ext cx="481801" cy="5510784"/>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Searching for documents, excessive keystrokes, walking to printers/fax/copiers</a:t>
          </a:r>
          <a:endParaRPr lang="en-US" sz="1000" kern="1200" dirty="0"/>
        </a:p>
      </dsp:txBody>
      <dsp:txXfrm rot="5400000">
        <a:off x="5614307" y="75390"/>
        <a:ext cx="481801" cy="5510784"/>
      </dsp:txXfrm>
    </dsp:sp>
    <dsp:sp modelId="{6836FE9D-A6FD-4201-960A-2221AF37D254}">
      <dsp:nvSpPr>
        <dsp:cNvPr id="0" name=""/>
        <dsp:cNvSpPr/>
      </dsp:nvSpPr>
      <dsp:spPr>
        <a:xfrm>
          <a:off x="0" y="2529656"/>
          <a:ext cx="3099816" cy="6022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t>Motion</a:t>
          </a:r>
          <a:endParaRPr lang="en-US" sz="1600" kern="1200" dirty="0"/>
        </a:p>
      </dsp:txBody>
      <dsp:txXfrm>
        <a:off x="0" y="2529656"/>
        <a:ext cx="3099816" cy="602251"/>
      </dsp:txXfrm>
    </dsp:sp>
    <dsp:sp modelId="{BF5713FC-8D37-4FC8-8B34-00427660FA28}">
      <dsp:nvSpPr>
        <dsp:cNvPr id="0" name=""/>
        <dsp:cNvSpPr/>
      </dsp:nvSpPr>
      <dsp:spPr>
        <a:xfrm rot="5400000">
          <a:off x="5614307" y="707754"/>
          <a:ext cx="481801" cy="5510784"/>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Office supplies, sales literature, reports, obsolete documents</a:t>
          </a:r>
          <a:endParaRPr lang="en-US" sz="1000" kern="1200" dirty="0"/>
        </a:p>
      </dsp:txBody>
      <dsp:txXfrm rot="5400000">
        <a:off x="5614307" y="707754"/>
        <a:ext cx="481801" cy="5510784"/>
      </dsp:txXfrm>
    </dsp:sp>
    <dsp:sp modelId="{16BF2F3A-3B4C-41D0-A28C-60E8AA9BD107}">
      <dsp:nvSpPr>
        <dsp:cNvPr id="0" name=""/>
        <dsp:cNvSpPr/>
      </dsp:nvSpPr>
      <dsp:spPr>
        <a:xfrm>
          <a:off x="0" y="3162020"/>
          <a:ext cx="3099816" cy="6022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t>Inventory</a:t>
          </a:r>
          <a:endParaRPr lang="en-US" sz="1600" kern="1200" dirty="0"/>
        </a:p>
      </dsp:txBody>
      <dsp:txXfrm>
        <a:off x="0" y="3162020"/>
        <a:ext cx="3099816" cy="602251"/>
      </dsp:txXfrm>
    </dsp:sp>
    <dsp:sp modelId="{E61AFAA2-3BC9-41A9-8E4B-AE338E39BC08}">
      <dsp:nvSpPr>
        <dsp:cNvPr id="0" name=""/>
        <dsp:cNvSpPr/>
      </dsp:nvSpPr>
      <dsp:spPr>
        <a:xfrm rot="5400000">
          <a:off x="5614307" y="1340118"/>
          <a:ext cx="481801" cy="5510784"/>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Re-entry of data, extra copies, excessive reporting</a:t>
          </a:r>
          <a:endParaRPr lang="en-US" sz="1000" kern="1200" dirty="0"/>
        </a:p>
      </dsp:txBody>
      <dsp:txXfrm rot="5400000">
        <a:off x="5614307" y="1340118"/>
        <a:ext cx="481801" cy="5510784"/>
      </dsp:txXfrm>
    </dsp:sp>
    <dsp:sp modelId="{E41DECFE-F1DA-452D-8A4E-D72E789996B1}">
      <dsp:nvSpPr>
        <dsp:cNvPr id="0" name=""/>
        <dsp:cNvSpPr/>
      </dsp:nvSpPr>
      <dsp:spPr>
        <a:xfrm>
          <a:off x="0" y="3794384"/>
          <a:ext cx="3099816" cy="6022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t>Complexity</a:t>
          </a:r>
          <a:endParaRPr lang="en-US" sz="1600" kern="1200" dirty="0"/>
        </a:p>
      </dsp:txBody>
      <dsp:txXfrm>
        <a:off x="0" y="3794384"/>
        <a:ext cx="3099816" cy="602251"/>
      </dsp:txXfrm>
    </dsp:sp>
    <dsp:sp modelId="{EEF49248-9343-466B-BD3A-D6B33563214A}">
      <dsp:nvSpPr>
        <dsp:cNvPr id="0" name=""/>
        <dsp:cNvSpPr/>
      </dsp:nvSpPr>
      <dsp:spPr>
        <a:xfrm rot="5400000">
          <a:off x="5614307" y="1972482"/>
          <a:ext cx="481801" cy="5510784"/>
        </a:xfrm>
        <a:prstGeom prst="round2SameRect">
          <a:avLst/>
        </a:prstGeom>
        <a:solidFill>
          <a:schemeClr val="accent1">
            <a:alpha val="90000"/>
            <a:tint val="40000"/>
            <a:hueOff val="0"/>
            <a:satOff val="0"/>
            <a:lumOff val="0"/>
            <a:alphaOff val="0"/>
          </a:schemeClr>
        </a:solidFill>
        <a:ln w="55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Limited tools or authority</a:t>
          </a:r>
        </a:p>
        <a:p>
          <a:pPr marL="57150" lvl="1" indent="-57150" algn="l" defTabSz="444500">
            <a:lnSpc>
              <a:spcPct val="90000"/>
            </a:lnSpc>
            <a:spcBef>
              <a:spcPct val="0"/>
            </a:spcBef>
            <a:spcAft>
              <a:spcPct val="15000"/>
            </a:spcAft>
            <a:buChar char="••"/>
          </a:pPr>
          <a:r>
            <a:rPr lang="en-US" sz="1000" kern="1200" dirty="0" smtClean="0"/>
            <a:t>	</a:t>
          </a:r>
          <a:endParaRPr lang="en-US" sz="1000" kern="1200" dirty="0"/>
        </a:p>
      </dsp:txBody>
      <dsp:txXfrm rot="5400000">
        <a:off x="5614307" y="1972482"/>
        <a:ext cx="481801" cy="5510784"/>
      </dsp:txXfrm>
    </dsp:sp>
    <dsp:sp modelId="{AD2E621C-242B-47DD-AC5B-8033AA049394}">
      <dsp:nvSpPr>
        <dsp:cNvPr id="0" name=""/>
        <dsp:cNvSpPr/>
      </dsp:nvSpPr>
      <dsp:spPr>
        <a:xfrm>
          <a:off x="0" y="4426748"/>
          <a:ext cx="3099816" cy="602251"/>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US" sz="1600" kern="1200" dirty="0" smtClean="0"/>
            <a:t>Underutilization of resources</a:t>
          </a:r>
          <a:endParaRPr lang="en-US" sz="1600" kern="1200" dirty="0"/>
        </a:p>
      </dsp:txBody>
      <dsp:txXfrm>
        <a:off x="0" y="4426748"/>
        <a:ext cx="3099816" cy="60225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9116621-45F9-4A9A-8CA9-E4483D9EEF64}">
      <dsp:nvSpPr>
        <dsp:cNvPr id="0" name=""/>
        <dsp:cNvSpPr/>
      </dsp:nvSpPr>
      <dsp:spPr>
        <a:xfrm>
          <a:off x="1846537" y="433942"/>
          <a:ext cx="5760720" cy="5760720"/>
        </a:xfrm>
        <a:prstGeom prst="pie">
          <a:avLst>
            <a:gd name="adj1" fmla="val 16200000"/>
            <a:gd name="adj2" fmla="val 0"/>
          </a:avLst>
        </a:prstGeom>
        <a:gradFill rotWithShape="0">
          <a:gsLst>
            <a:gs pos="0">
              <a:schemeClr val="accent4">
                <a:shade val="50000"/>
                <a:hueOff val="0"/>
                <a:satOff val="0"/>
                <a:lumOff val="0"/>
                <a:alphaOff val="0"/>
                <a:shade val="15000"/>
                <a:satMod val="180000"/>
              </a:schemeClr>
            </a:gs>
            <a:gs pos="50000">
              <a:schemeClr val="accent4">
                <a:shade val="50000"/>
                <a:hueOff val="0"/>
                <a:satOff val="0"/>
                <a:lumOff val="0"/>
                <a:alphaOff val="0"/>
                <a:shade val="45000"/>
                <a:satMod val="170000"/>
              </a:schemeClr>
            </a:gs>
            <a:gs pos="70000">
              <a:schemeClr val="accent4">
                <a:shade val="50000"/>
                <a:hueOff val="0"/>
                <a:satOff val="0"/>
                <a:lumOff val="0"/>
                <a:alphaOff val="0"/>
                <a:tint val="99000"/>
                <a:shade val="65000"/>
                <a:satMod val="155000"/>
              </a:schemeClr>
            </a:gs>
            <a:gs pos="100000">
              <a:schemeClr val="accent4">
                <a:shade val="50000"/>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t" anchorCtr="0">
          <a:noAutofit/>
        </a:bodyPr>
        <a:lstStyle/>
        <a:p>
          <a:pPr lvl="0" algn="l" defTabSz="800100">
            <a:lnSpc>
              <a:spcPct val="90000"/>
            </a:lnSpc>
            <a:spcBef>
              <a:spcPct val="0"/>
            </a:spcBef>
            <a:spcAft>
              <a:spcPct val="35000"/>
            </a:spcAft>
          </a:pPr>
          <a:r>
            <a:rPr lang="en-US" sz="1800" b="1" kern="1200" dirty="0" smtClean="0"/>
            <a:t>  Sort</a:t>
          </a:r>
          <a:endParaRPr lang="en-US" sz="1800" b="1" kern="1200" dirty="0"/>
        </a:p>
        <a:p>
          <a:pPr marL="114300" lvl="1" indent="-114300" algn="l" defTabSz="622300">
            <a:lnSpc>
              <a:spcPct val="90000"/>
            </a:lnSpc>
            <a:spcBef>
              <a:spcPct val="0"/>
            </a:spcBef>
            <a:spcAft>
              <a:spcPct val="15000"/>
            </a:spcAft>
            <a:buChar char="••"/>
          </a:pPr>
          <a:r>
            <a:rPr lang="en-US" sz="1400" kern="1200" dirty="0" smtClean="0"/>
            <a:t>Clearly distinguish needed items from un-needed items and eliminate the clutter</a:t>
          </a:r>
          <a:endParaRPr lang="en-US" sz="1400" kern="1200" dirty="0"/>
        </a:p>
      </dsp:txBody>
      <dsp:txXfrm>
        <a:off x="4904520" y="1627920"/>
        <a:ext cx="2125980" cy="1577340"/>
      </dsp:txXfrm>
    </dsp:sp>
    <dsp:sp modelId="{D999B38C-C694-4ACE-B196-E7BF52978748}">
      <dsp:nvSpPr>
        <dsp:cNvPr id="0" name=""/>
        <dsp:cNvSpPr/>
      </dsp:nvSpPr>
      <dsp:spPr>
        <a:xfrm>
          <a:off x="1846537" y="627337"/>
          <a:ext cx="5760720" cy="5760720"/>
        </a:xfrm>
        <a:prstGeom prst="pie">
          <a:avLst>
            <a:gd name="adj1" fmla="val 0"/>
            <a:gd name="adj2" fmla="val 5400000"/>
          </a:avLst>
        </a:prstGeom>
        <a:gradFill rotWithShape="0">
          <a:gsLst>
            <a:gs pos="0">
              <a:schemeClr val="accent4">
                <a:shade val="50000"/>
                <a:hueOff val="214048"/>
                <a:satOff val="-13522"/>
                <a:lumOff val="23355"/>
                <a:alphaOff val="0"/>
                <a:shade val="15000"/>
                <a:satMod val="180000"/>
              </a:schemeClr>
            </a:gs>
            <a:gs pos="50000">
              <a:schemeClr val="accent4">
                <a:shade val="50000"/>
                <a:hueOff val="214048"/>
                <a:satOff val="-13522"/>
                <a:lumOff val="23355"/>
                <a:alphaOff val="0"/>
                <a:shade val="45000"/>
                <a:satMod val="170000"/>
              </a:schemeClr>
            </a:gs>
            <a:gs pos="70000">
              <a:schemeClr val="accent4">
                <a:shade val="50000"/>
                <a:hueOff val="214048"/>
                <a:satOff val="-13522"/>
                <a:lumOff val="23355"/>
                <a:alphaOff val="0"/>
                <a:tint val="99000"/>
                <a:shade val="65000"/>
                <a:satMod val="155000"/>
              </a:schemeClr>
            </a:gs>
            <a:gs pos="100000">
              <a:schemeClr val="accent4">
                <a:shade val="50000"/>
                <a:hueOff val="214048"/>
                <a:satOff val="-13522"/>
                <a:lumOff val="23355"/>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t" anchorCtr="0">
          <a:noAutofit/>
        </a:bodyPr>
        <a:lstStyle/>
        <a:p>
          <a:pPr lvl="0" algn="l" defTabSz="800100">
            <a:lnSpc>
              <a:spcPct val="90000"/>
            </a:lnSpc>
            <a:spcBef>
              <a:spcPct val="0"/>
            </a:spcBef>
            <a:spcAft>
              <a:spcPct val="35000"/>
            </a:spcAft>
          </a:pPr>
          <a:r>
            <a:rPr lang="en-US" sz="1800" b="1" kern="1200" dirty="0" smtClean="0"/>
            <a:t>  Set in Order</a:t>
          </a:r>
          <a:endParaRPr lang="en-US" sz="1800" b="1" kern="1200" dirty="0"/>
        </a:p>
        <a:p>
          <a:pPr marL="114300" lvl="1" indent="-114300" algn="l" defTabSz="622300">
            <a:lnSpc>
              <a:spcPct val="90000"/>
            </a:lnSpc>
            <a:spcBef>
              <a:spcPct val="0"/>
            </a:spcBef>
            <a:spcAft>
              <a:spcPct val="15000"/>
            </a:spcAft>
            <a:buChar char="••"/>
          </a:pPr>
          <a:r>
            <a:rPr lang="en-US" sz="1400" kern="1200" dirty="0" smtClean="0"/>
            <a:t>Keep needed items in the correct place to allow for easy and immediate retrieval</a:t>
          </a:r>
          <a:endParaRPr lang="en-US" sz="1400" kern="1200" dirty="0"/>
        </a:p>
      </dsp:txBody>
      <dsp:txXfrm>
        <a:off x="4904520" y="3616740"/>
        <a:ext cx="2125980" cy="1577340"/>
      </dsp:txXfrm>
    </dsp:sp>
    <dsp:sp modelId="{2A71368F-40A6-4011-B4B1-55AA2A1E95DD}">
      <dsp:nvSpPr>
        <dsp:cNvPr id="0" name=""/>
        <dsp:cNvSpPr/>
      </dsp:nvSpPr>
      <dsp:spPr>
        <a:xfrm>
          <a:off x="1653142" y="627337"/>
          <a:ext cx="5760720" cy="5760720"/>
        </a:xfrm>
        <a:prstGeom prst="pie">
          <a:avLst>
            <a:gd name="adj1" fmla="val 5400000"/>
            <a:gd name="adj2" fmla="val 10800000"/>
          </a:avLst>
        </a:prstGeom>
        <a:gradFill rotWithShape="0">
          <a:gsLst>
            <a:gs pos="0">
              <a:schemeClr val="accent4">
                <a:shade val="50000"/>
                <a:hueOff val="428096"/>
                <a:satOff val="-27045"/>
                <a:lumOff val="46710"/>
                <a:alphaOff val="0"/>
                <a:shade val="15000"/>
                <a:satMod val="180000"/>
              </a:schemeClr>
            </a:gs>
            <a:gs pos="50000">
              <a:schemeClr val="accent4">
                <a:shade val="50000"/>
                <a:hueOff val="428096"/>
                <a:satOff val="-27045"/>
                <a:lumOff val="46710"/>
                <a:alphaOff val="0"/>
                <a:shade val="45000"/>
                <a:satMod val="170000"/>
              </a:schemeClr>
            </a:gs>
            <a:gs pos="70000">
              <a:schemeClr val="accent4">
                <a:shade val="50000"/>
                <a:hueOff val="428096"/>
                <a:satOff val="-27045"/>
                <a:lumOff val="46710"/>
                <a:alphaOff val="0"/>
                <a:tint val="99000"/>
                <a:shade val="65000"/>
                <a:satMod val="155000"/>
              </a:schemeClr>
            </a:gs>
            <a:gs pos="100000">
              <a:schemeClr val="accent4">
                <a:shade val="50000"/>
                <a:hueOff val="428096"/>
                <a:satOff val="-27045"/>
                <a:lumOff val="4671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t" anchorCtr="0">
          <a:noAutofit/>
        </a:bodyPr>
        <a:lstStyle/>
        <a:p>
          <a:pPr lvl="0" algn="l" defTabSz="800100">
            <a:lnSpc>
              <a:spcPct val="90000"/>
            </a:lnSpc>
            <a:spcBef>
              <a:spcPct val="0"/>
            </a:spcBef>
            <a:spcAft>
              <a:spcPct val="35000"/>
            </a:spcAft>
          </a:pPr>
          <a:r>
            <a:rPr lang="en-US" sz="1800" b="1" kern="1200" dirty="0" smtClean="0"/>
            <a:t>  Shine</a:t>
          </a:r>
          <a:endParaRPr lang="en-US" sz="1800" b="1" kern="1200" dirty="0"/>
        </a:p>
        <a:p>
          <a:pPr marL="114300" lvl="1" indent="-114300" algn="l" defTabSz="622300">
            <a:lnSpc>
              <a:spcPct val="90000"/>
            </a:lnSpc>
            <a:spcBef>
              <a:spcPct val="0"/>
            </a:spcBef>
            <a:spcAft>
              <a:spcPct val="15000"/>
            </a:spcAft>
            <a:buChar char="••"/>
          </a:pPr>
          <a:r>
            <a:rPr lang="en-US" sz="1400" kern="1200" dirty="0" smtClean="0"/>
            <a:t>Cleanliness</a:t>
          </a:r>
          <a:endParaRPr lang="en-US" sz="1400" kern="1200" dirty="0"/>
        </a:p>
      </dsp:txBody>
      <dsp:txXfrm>
        <a:off x="2229900" y="3616740"/>
        <a:ext cx="2125980" cy="1577340"/>
      </dsp:txXfrm>
    </dsp:sp>
    <dsp:sp modelId="{B68FBFD7-8893-4AAD-8BB0-BEF4B4DE1A86}">
      <dsp:nvSpPr>
        <dsp:cNvPr id="0" name=""/>
        <dsp:cNvSpPr/>
      </dsp:nvSpPr>
      <dsp:spPr>
        <a:xfrm>
          <a:off x="1653142" y="433942"/>
          <a:ext cx="5760720" cy="5760720"/>
        </a:xfrm>
        <a:prstGeom prst="pie">
          <a:avLst>
            <a:gd name="adj1" fmla="val 10800000"/>
            <a:gd name="adj2" fmla="val 16200000"/>
          </a:avLst>
        </a:prstGeom>
        <a:gradFill rotWithShape="0">
          <a:gsLst>
            <a:gs pos="0">
              <a:schemeClr val="accent4">
                <a:shade val="50000"/>
                <a:hueOff val="214048"/>
                <a:satOff val="-13522"/>
                <a:lumOff val="23355"/>
                <a:alphaOff val="0"/>
                <a:shade val="15000"/>
                <a:satMod val="180000"/>
              </a:schemeClr>
            </a:gs>
            <a:gs pos="50000">
              <a:schemeClr val="accent4">
                <a:shade val="50000"/>
                <a:hueOff val="214048"/>
                <a:satOff val="-13522"/>
                <a:lumOff val="23355"/>
                <a:alphaOff val="0"/>
                <a:shade val="45000"/>
                <a:satMod val="170000"/>
              </a:schemeClr>
            </a:gs>
            <a:gs pos="70000">
              <a:schemeClr val="accent4">
                <a:shade val="50000"/>
                <a:hueOff val="214048"/>
                <a:satOff val="-13522"/>
                <a:lumOff val="23355"/>
                <a:alphaOff val="0"/>
                <a:tint val="99000"/>
                <a:shade val="65000"/>
                <a:satMod val="155000"/>
              </a:schemeClr>
            </a:gs>
            <a:gs pos="100000">
              <a:schemeClr val="accent4">
                <a:shade val="50000"/>
                <a:hueOff val="214048"/>
                <a:satOff val="-13522"/>
                <a:lumOff val="23355"/>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t" anchorCtr="0">
          <a:noAutofit/>
        </a:bodyPr>
        <a:lstStyle/>
        <a:p>
          <a:pPr lvl="0" algn="l" defTabSz="800100">
            <a:lnSpc>
              <a:spcPct val="90000"/>
            </a:lnSpc>
            <a:spcBef>
              <a:spcPct val="0"/>
            </a:spcBef>
            <a:spcAft>
              <a:spcPct val="35000"/>
            </a:spcAft>
          </a:pPr>
          <a:r>
            <a:rPr lang="en-US" sz="1800" b="1" kern="1200" dirty="0" smtClean="0"/>
            <a:t>  Standardize</a:t>
          </a:r>
          <a:endParaRPr lang="en-US" sz="1800" b="1" kern="1200" dirty="0"/>
        </a:p>
        <a:p>
          <a:pPr marL="114300" lvl="1" indent="-114300" algn="l" defTabSz="622300">
            <a:lnSpc>
              <a:spcPct val="90000"/>
            </a:lnSpc>
            <a:spcBef>
              <a:spcPct val="0"/>
            </a:spcBef>
            <a:spcAft>
              <a:spcPct val="15000"/>
            </a:spcAft>
            <a:buChar char="••"/>
          </a:pPr>
          <a:r>
            <a:rPr lang="en-US" sz="1400" kern="1200" dirty="0" smtClean="0"/>
            <a:t>This is the condition we support when we maintain the first three pillars</a:t>
          </a:r>
          <a:endParaRPr lang="en-US" sz="1400" kern="1200" dirty="0"/>
        </a:p>
      </dsp:txBody>
      <dsp:txXfrm>
        <a:off x="2229900" y="1627920"/>
        <a:ext cx="2125980" cy="1577340"/>
      </dsp:txXfrm>
    </dsp:sp>
    <dsp:sp modelId="{0E53ADBD-39AA-40A8-A6F4-4626AE3E8156}">
      <dsp:nvSpPr>
        <dsp:cNvPr id="0" name=""/>
        <dsp:cNvSpPr/>
      </dsp:nvSpPr>
      <dsp:spPr>
        <a:xfrm>
          <a:off x="1489921" y="77326"/>
          <a:ext cx="6473952" cy="6473952"/>
        </a:xfrm>
        <a:prstGeom prst="circularArrow">
          <a:avLst>
            <a:gd name="adj1" fmla="val 5085"/>
            <a:gd name="adj2" fmla="val 327528"/>
            <a:gd name="adj3" fmla="val 21272472"/>
            <a:gd name="adj4" fmla="val 16200000"/>
            <a:gd name="adj5" fmla="val 5932"/>
          </a:avLst>
        </a:prstGeom>
        <a:solidFill>
          <a:schemeClr val="accent4">
            <a:shade val="90000"/>
            <a:hueOff val="0"/>
            <a:satOff val="0"/>
            <a:lumOff val="0"/>
            <a:alphaOff val="0"/>
          </a:schemeClr>
        </a:solidFill>
        <a:ln>
          <a:noFill/>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06281AC-1042-44C4-953D-410FF0E1140C}">
      <dsp:nvSpPr>
        <dsp:cNvPr id="0" name=""/>
        <dsp:cNvSpPr/>
      </dsp:nvSpPr>
      <dsp:spPr>
        <a:xfrm>
          <a:off x="1489921" y="270721"/>
          <a:ext cx="6473952" cy="6473952"/>
        </a:xfrm>
        <a:prstGeom prst="circularArrow">
          <a:avLst>
            <a:gd name="adj1" fmla="val 5085"/>
            <a:gd name="adj2" fmla="val 327528"/>
            <a:gd name="adj3" fmla="val 5072472"/>
            <a:gd name="adj4" fmla="val 0"/>
            <a:gd name="adj5" fmla="val 5932"/>
          </a:avLst>
        </a:prstGeom>
        <a:solidFill>
          <a:schemeClr val="accent4">
            <a:shade val="90000"/>
            <a:hueOff val="218968"/>
            <a:satOff val="-12832"/>
            <a:lumOff val="19682"/>
            <a:alphaOff val="0"/>
          </a:schemeClr>
        </a:solidFill>
        <a:ln>
          <a:noFill/>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A36C9F6-E594-48E1-A893-1C7A8B1EDE5D}">
      <dsp:nvSpPr>
        <dsp:cNvPr id="0" name=""/>
        <dsp:cNvSpPr/>
      </dsp:nvSpPr>
      <dsp:spPr>
        <a:xfrm>
          <a:off x="1296526" y="270721"/>
          <a:ext cx="6473952" cy="6473952"/>
        </a:xfrm>
        <a:prstGeom prst="circularArrow">
          <a:avLst>
            <a:gd name="adj1" fmla="val 5085"/>
            <a:gd name="adj2" fmla="val 327528"/>
            <a:gd name="adj3" fmla="val 10472472"/>
            <a:gd name="adj4" fmla="val 5400000"/>
            <a:gd name="adj5" fmla="val 5932"/>
          </a:avLst>
        </a:prstGeom>
        <a:solidFill>
          <a:schemeClr val="accent4">
            <a:shade val="90000"/>
            <a:hueOff val="437935"/>
            <a:satOff val="-25663"/>
            <a:lumOff val="39364"/>
            <a:alphaOff val="0"/>
          </a:schemeClr>
        </a:solidFill>
        <a:ln>
          <a:noFill/>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2BF5BFB-67B5-4468-9C26-97B78034581A}">
      <dsp:nvSpPr>
        <dsp:cNvPr id="0" name=""/>
        <dsp:cNvSpPr/>
      </dsp:nvSpPr>
      <dsp:spPr>
        <a:xfrm>
          <a:off x="1296526" y="77326"/>
          <a:ext cx="6473952" cy="6473952"/>
        </a:xfrm>
        <a:prstGeom prst="circularArrow">
          <a:avLst>
            <a:gd name="adj1" fmla="val 5085"/>
            <a:gd name="adj2" fmla="val 327528"/>
            <a:gd name="adj3" fmla="val 15872472"/>
            <a:gd name="adj4" fmla="val 10800000"/>
            <a:gd name="adj5" fmla="val 5932"/>
          </a:avLst>
        </a:prstGeom>
        <a:solidFill>
          <a:schemeClr val="accent4">
            <a:shade val="90000"/>
            <a:hueOff val="218968"/>
            <a:satOff val="-12832"/>
            <a:lumOff val="19682"/>
            <a:alphaOff val="0"/>
          </a:schemeClr>
        </a:solidFill>
        <a:ln>
          <a:noFill/>
        </a:ln>
        <a:effectLst>
          <a:outerShdw blurRad="50800" dist="381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44213AF-26F6-41FA-8D85-E2C5388D6E58}" type="datetimeFigureOut">
              <a:rPr lang="en-US" smtClean="0"/>
              <a:pPr/>
              <a:t>6/18/2009</a:t>
            </a:fld>
            <a:endParaRPr lang="en-US" dirty="0">
              <a:solidFill>
                <a:srgbClr val="FFFFFF"/>
              </a:solidFill>
            </a:endParaRP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kumimoji="0" lang="en-US">
              <a:solidFill>
                <a:schemeClr val="accent1">
                  <a:tint val="20000"/>
                </a:scheme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D5BBC35B-A44B-4119-B8DA-DE9E3DFADA20}" type="slidenum">
              <a:rPr kumimoji="0" lang="en-US" smtClean="0"/>
              <a:pPr/>
              <a:t>‹#›</a:t>
            </a:fld>
            <a:endParaRPr kumimoji="0" lang="en-US" dirty="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44213AF-26F6-41FA-8D85-E2C5388D6E58}" type="datetimeFigureOut">
              <a:rPr lang="en-US" smtClean="0"/>
              <a:pPr/>
              <a:t>6/18/2009</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D5BBC35B-A44B-4119-B8DA-DE9E3DFADA20}"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44213AF-26F6-41FA-8D85-E2C5388D6E58}" type="datetimeFigureOut">
              <a:rPr lang="en-US" smtClean="0"/>
              <a:pPr/>
              <a:t>6/18/2009</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D5BBC35B-A44B-4119-B8DA-DE9E3DFADA20}" type="slidenum">
              <a:rPr kumimoji="0" lang="en-US" smtClean="0"/>
              <a:pPr/>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44213AF-26F6-41FA-8D85-E2C5388D6E58}" type="datetimeFigureOut">
              <a:rPr lang="en-US" smtClean="0"/>
              <a:pPr/>
              <a:t>6/18/2009</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D5BBC35B-A44B-4119-B8DA-DE9E3DFADA20}" type="slidenum">
              <a:rPr kumimoji="0" lang="en-US" smtClean="0"/>
              <a:pPr/>
              <a:t>‹#›</a:t>
            </a:fld>
            <a:endParaRPr kumimoji="0"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44213AF-26F6-41FA-8D85-E2C5388D6E58}" type="datetimeFigureOut">
              <a:rPr lang="en-US" smtClean="0"/>
              <a:pPr/>
              <a:t>6/18/2009</a:t>
            </a:fld>
            <a:endParaRPr lang="en-US"/>
          </a:p>
        </p:txBody>
      </p:sp>
      <p:sp>
        <p:nvSpPr>
          <p:cNvPr id="5" name="Footer Placeholder 4"/>
          <p:cNvSpPr>
            <a:spLocks noGrp="1"/>
          </p:cNvSpPr>
          <p:nvPr>
            <p:ph type="ftr" sz="quarter" idx="11"/>
          </p:nvPr>
        </p:nvSpPr>
        <p:spPr/>
        <p:txBody>
          <a:bodyPr/>
          <a:lstStyle>
            <a:extLst/>
          </a:lstStyle>
          <a:p>
            <a:endParaRPr kumimoji="0" lang="en-US"/>
          </a:p>
        </p:txBody>
      </p:sp>
      <p:sp>
        <p:nvSpPr>
          <p:cNvPr id="6" name="Slide Number Placeholder 5"/>
          <p:cNvSpPr>
            <a:spLocks noGrp="1"/>
          </p:cNvSpPr>
          <p:nvPr>
            <p:ph type="sldNum" sz="quarter" idx="12"/>
          </p:nvPr>
        </p:nvSpPr>
        <p:spPr/>
        <p:txBody>
          <a:bodyPr/>
          <a:lstStyle>
            <a:extLst/>
          </a:lstStyle>
          <a:p>
            <a:fld id="{D5BBC35B-A44B-4119-B8DA-DE9E3DFADA20}" type="slidenum">
              <a:rPr kumimoji="0" lang="en-US" smtClean="0"/>
              <a:pPr/>
              <a:t>‹#›</a:t>
            </a:fld>
            <a:endParaRPr kumimoji="0"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44213AF-26F6-41FA-8D85-E2C5388D6E58}" type="datetimeFigureOut">
              <a:rPr lang="en-US" smtClean="0"/>
              <a:pPr/>
              <a:t>6/18/2009</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D5BBC35B-A44B-4119-B8DA-DE9E3DFADA20}" type="slidenum">
              <a:rPr kumimoji="0" lang="en-US" smtClean="0"/>
              <a:pPr/>
              <a:t>‹#›</a:t>
            </a:fld>
            <a:endParaRPr kumimoji="0"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44213AF-26F6-41FA-8D85-E2C5388D6E58}" type="datetimeFigureOut">
              <a:rPr lang="en-US" smtClean="0"/>
              <a:pPr/>
              <a:t>6/18/2009</a:t>
            </a:fld>
            <a:endParaRPr lang="en-US"/>
          </a:p>
        </p:txBody>
      </p:sp>
      <p:sp>
        <p:nvSpPr>
          <p:cNvPr id="8" name="Footer Placeholder 7"/>
          <p:cNvSpPr>
            <a:spLocks noGrp="1"/>
          </p:cNvSpPr>
          <p:nvPr>
            <p:ph type="ftr" sz="quarter" idx="11"/>
          </p:nvPr>
        </p:nvSpPr>
        <p:spPr/>
        <p:txBody>
          <a:bodyPr/>
          <a:lstStyle>
            <a:extLst/>
          </a:lstStyle>
          <a:p>
            <a:endParaRPr kumimoji="0" lang="en-US"/>
          </a:p>
        </p:txBody>
      </p:sp>
      <p:sp>
        <p:nvSpPr>
          <p:cNvPr id="9" name="Slide Number Placeholder 8"/>
          <p:cNvSpPr>
            <a:spLocks noGrp="1"/>
          </p:cNvSpPr>
          <p:nvPr>
            <p:ph type="sldNum" sz="quarter" idx="12"/>
          </p:nvPr>
        </p:nvSpPr>
        <p:spPr/>
        <p:txBody>
          <a:bodyPr/>
          <a:lstStyle>
            <a:extLst/>
          </a:lstStyle>
          <a:p>
            <a:fld id="{D5BBC35B-A44B-4119-B8DA-DE9E3DFADA20}"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544213AF-26F6-41FA-8D85-E2C5388D6E58}" type="datetimeFigureOut">
              <a:rPr lang="en-US" smtClean="0"/>
              <a:pPr/>
              <a:t>6/18/2009</a:t>
            </a:fld>
            <a:endParaRPr lang="en-US"/>
          </a:p>
        </p:txBody>
      </p:sp>
      <p:sp>
        <p:nvSpPr>
          <p:cNvPr id="4" name="Footer Placeholder 3"/>
          <p:cNvSpPr>
            <a:spLocks noGrp="1"/>
          </p:cNvSpPr>
          <p:nvPr>
            <p:ph type="ftr" sz="quarter" idx="11"/>
          </p:nvPr>
        </p:nvSpPr>
        <p:spPr/>
        <p:txBody>
          <a:bodyPr/>
          <a:lstStyle>
            <a:extLst/>
          </a:lstStyle>
          <a:p>
            <a:endParaRPr kumimoji="0" lang="en-US"/>
          </a:p>
        </p:txBody>
      </p:sp>
      <p:sp>
        <p:nvSpPr>
          <p:cNvPr id="5" name="Slide Number Placeholder 4"/>
          <p:cNvSpPr>
            <a:spLocks noGrp="1"/>
          </p:cNvSpPr>
          <p:nvPr>
            <p:ph type="sldNum" sz="quarter" idx="12"/>
          </p:nvPr>
        </p:nvSpPr>
        <p:spPr/>
        <p:txBody>
          <a:bodyPr/>
          <a:lstStyle>
            <a:extLst/>
          </a:lstStyle>
          <a:p>
            <a:fld id="{D5BBC35B-A44B-4119-B8DA-DE9E3DFADA20}" type="slidenum">
              <a:rPr kumimoji="0" lang="en-US" smtClean="0"/>
              <a:pPr/>
              <a:t>‹#›</a:t>
            </a:fld>
            <a:endParaRPr kumimoji="0"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544213AF-26F6-41FA-8D85-E2C5388D6E58}" type="datetimeFigureOut">
              <a:rPr lang="en-US" smtClean="0"/>
              <a:pPr/>
              <a:t>6/18/2009</a:t>
            </a:fld>
            <a:endParaRPr lang="en-US"/>
          </a:p>
        </p:txBody>
      </p:sp>
      <p:sp>
        <p:nvSpPr>
          <p:cNvPr id="3" name="Footer Placeholder 2"/>
          <p:cNvSpPr>
            <a:spLocks noGrp="1"/>
          </p:cNvSpPr>
          <p:nvPr>
            <p:ph type="ftr" sz="quarter" idx="11"/>
          </p:nvPr>
        </p:nvSpPr>
        <p:spPr/>
        <p:txBody>
          <a:bodyPr/>
          <a:lstStyle>
            <a:extLst/>
          </a:lstStyle>
          <a:p>
            <a:endParaRPr kumimoji="0" lang="en-US"/>
          </a:p>
        </p:txBody>
      </p:sp>
      <p:sp>
        <p:nvSpPr>
          <p:cNvPr id="4" name="Slide Number Placeholder 3"/>
          <p:cNvSpPr>
            <a:spLocks noGrp="1"/>
          </p:cNvSpPr>
          <p:nvPr>
            <p:ph type="sldNum" sz="quarter" idx="12"/>
          </p:nvPr>
        </p:nvSpPr>
        <p:spPr/>
        <p:txBody>
          <a:bodyPr/>
          <a:lstStyle>
            <a:extLst/>
          </a:lstStyle>
          <a:p>
            <a:fld id="{D5BBC35B-A44B-4119-B8DA-DE9E3DFADA20}"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544213AF-26F6-41FA-8D85-E2C5388D6E58}" type="datetimeFigureOut">
              <a:rPr lang="en-US" smtClean="0"/>
              <a:pPr/>
              <a:t>6/18/2009</a:t>
            </a:fld>
            <a:endParaRPr lang="en-US"/>
          </a:p>
        </p:txBody>
      </p:sp>
      <p:sp>
        <p:nvSpPr>
          <p:cNvPr id="6" name="Footer Placeholder 5"/>
          <p:cNvSpPr>
            <a:spLocks noGrp="1"/>
          </p:cNvSpPr>
          <p:nvPr>
            <p:ph type="ftr" sz="quarter" idx="11"/>
          </p:nvPr>
        </p:nvSpPr>
        <p:spPr/>
        <p:txBody>
          <a:bodyPr/>
          <a:lstStyle>
            <a:extLst/>
          </a:lstStyle>
          <a:p>
            <a:endParaRPr kumimoji="0" lang="en-US"/>
          </a:p>
        </p:txBody>
      </p:sp>
      <p:sp>
        <p:nvSpPr>
          <p:cNvPr id="7" name="Slide Number Placeholder 6"/>
          <p:cNvSpPr>
            <a:spLocks noGrp="1"/>
          </p:cNvSpPr>
          <p:nvPr>
            <p:ph type="sldNum" sz="quarter" idx="12"/>
          </p:nvPr>
        </p:nvSpPr>
        <p:spPr/>
        <p:txBody>
          <a:bodyPr/>
          <a:lstStyle>
            <a:extLst/>
          </a:lstStyle>
          <a:p>
            <a:fld id="{D5BBC35B-A44B-4119-B8DA-DE9E3DFADA20}"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44213AF-26F6-41FA-8D85-E2C5388D6E58}" type="datetimeFigureOut">
              <a:rPr lang="en-US" smtClean="0"/>
              <a:pPr/>
              <a:t>6/18/2009</a:t>
            </a:fld>
            <a:endParaRPr lang="en-US">
              <a:solidFill>
                <a:schemeClr val="tx1"/>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kumimoji="0" lang="en-US">
              <a:solidFill>
                <a:schemeClr val="tx1"/>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D5BBC35B-A44B-4119-B8DA-DE9E3DFADA20}" type="slidenum">
              <a:rPr kumimoji="0" lang="en-US" smtClean="0"/>
              <a:pPr/>
              <a:t>‹#›</a:t>
            </a:fld>
            <a:endParaRPr kumimoji="0" lang="en-US">
              <a:solidFill>
                <a:schemeClr val="tx1"/>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44213AF-26F6-41FA-8D85-E2C5388D6E58}" type="datetimeFigureOut">
              <a:rPr lang="en-US" smtClean="0"/>
              <a:pPr/>
              <a:t>6/18/2009</a:t>
            </a:fld>
            <a:endParaRPr lang="en-US" sz="1000" dirty="0">
              <a:solidFill>
                <a:schemeClr val="tx1"/>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lgn="r" eaLnBrk="1" latinLnBrk="0" hangingPunct="1"/>
            <a:endParaRPr kumimoji="0" lang="en-US" sz="1000" dirty="0">
              <a:solidFill>
                <a:schemeClr val="tx1"/>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D5BBC35B-A44B-4119-B8DA-DE9E3DFADA20}" type="slidenum">
              <a:rPr kumimoji="0" lang="en-US" smtClean="0"/>
              <a:pPr/>
              <a:t>‹#›</a:t>
            </a:fld>
            <a:endParaRPr kumimoji="0" lang="en-US" sz="1000" b="0">
              <a:solidFill>
                <a:schemeClr val="tx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hyperlink" Target="http://images.google.com/imgres?imgurl=http://ec1.images-amazon.com/images/G/01/00/10/00/07/30/05/100007300505._V46706908_.jpg&amp;imgrefurl=http://www.amazon.com/gp/help/seller/privacy-policy.html?ie=UTF8&amp;seller=A32DCFGFVYN3XC&amp;h=253&amp;w=434&amp;sz=19&amp;hl=en&amp;start=3&amp;tbnid=wXAz156KMldfeM:&amp;tbnh=73&amp;tbnw=126&amp;prev=/images?q=chicken+of+the+sea&amp;gbv=2&amp;svnum=10&amp;hl=en" TargetMode="External"/><Relationship Id="rId13" Type="http://schemas.openxmlformats.org/officeDocument/2006/relationships/image" Target="../media/image28.png"/><Relationship Id="rId3" Type="http://schemas.openxmlformats.org/officeDocument/2006/relationships/image" Target="../media/image22.jpeg"/><Relationship Id="rId7" Type="http://schemas.openxmlformats.org/officeDocument/2006/relationships/image" Target="../media/image24.jpeg"/><Relationship Id="rId12" Type="http://schemas.openxmlformats.org/officeDocument/2006/relationships/image" Target="../media/image27.png"/><Relationship Id="rId2" Type="http://schemas.openxmlformats.org/officeDocument/2006/relationships/hyperlink" Target="http://images.google.com/imgres?imgurl=http://graphics.samsclub.com/images/products/0007294011002_LG.jpg&amp;imgrefurl=http://www.samsclub.com/shopping/navigate.do?dest=5&amp;item=191425&amp;h=200&amp;w=200&amp;sz=12&amp;hl=en&amp;start=1&amp;tbnid=9Tepdbv2b3yJyM:&amp;tbnh=104&amp;tbnw=104&amp;prev=/images?q=red+gold+tomatoes&amp;gbv=2&amp;svnum=10&amp;hl=en" TargetMode="External"/><Relationship Id="rId1" Type="http://schemas.openxmlformats.org/officeDocument/2006/relationships/slideLayout" Target="../slideLayouts/slideLayout2.xml"/><Relationship Id="rId6" Type="http://schemas.openxmlformats.org/officeDocument/2006/relationships/hyperlink" Target="http://images.google.com/imgres?imgurl=http://www.disneyfrontier.com/wp-content/uploads/2007/01/gm_general_motors_logo.jpg&amp;imgrefurl=http://www.disneyfrontier.com/2007/01/page/2/&amp;h=285&amp;w=285&amp;sz=21&amp;hl=en&amp;start=4&amp;tbnid=zRZmKb89FrEDsM:&amp;tbnh=115&amp;tbnw=115&amp;prev=/images?q=GM&amp;gbv=2&amp;svnum=10&amp;hl=en" TargetMode="External"/><Relationship Id="rId11" Type="http://schemas.openxmlformats.org/officeDocument/2006/relationships/image" Target="../media/image26.jpeg"/><Relationship Id="rId5" Type="http://schemas.openxmlformats.org/officeDocument/2006/relationships/image" Target="../media/image23.jpeg"/><Relationship Id="rId15" Type="http://schemas.openxmlformats.org/officeDocument/2006/relationships/image" Target="../media/image30.png"/><Relationship Id="rId10" Type="http://schemas.openxmlformats.org/officeDocument/2006/relationships/hyperlink" Target="http://images.google.com/imgres?imgurl=http://www.corrupadusa.net/grill-2.gif&amp;imgrefurl=http://www.corrupadusa.net/case2.htm&amp;h=250&amp;w=256&amp;sz=28&amp;hl=en&amp;start=10&amp;tbnid=Gt4BFv_uLSDIBM:&amp;tbnh=108&amp;tbnw=111&amp;prev=/images?q=weber+grills&amp;gbv=2&amp;svnum=10&amp;hl=en" TargetMode="External"/><Relationship Id="rId4" Type="http://schemas.openxmlformats.org/officeDocument/2006/relationships/hyperlink" Target="http://images.google.com/imgres?imgurl=http://famvision.com/store/shared/store_product/20002/large_image/Vistakon%20Advance%20Big.jpg&amp;imgrefurl=http://famvision.com/store/store_product.html?scid=79&amp;stcid=0&amp;spid=20002&amp;h=200&amp;w=200&amp;sz=6&amp;hl=en&amp;start=15&amp;tbnid=vSslruXhjkbyIM:&amp;tbnh=104&amp;tbnw=104&amp;prev=/images?q=vistakon&amp;gbv=2&amp;svnum=10&amp;hl=en" TargetMode="External"/><Relationship Id="rId9" Type="http://schemas.openxmlformats.org/officeDocument/2006/relationships/image" Target="../media/image25.jpeg"/><Relationship Id="rId1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LEAN Principles &amp; Tools</a:t>
            </a:r>
            <a:endParaRPr lang="en-US" dirty="0"/>
          </a:p>
        </p:txBody>
      </p:sp>
      <p:sp>
        <p:nvSpPr>
          <p:cNvPr id="3" name="Subtitle 2"/>
          <p:cNvSpPr>
            <a:spLocks noGrp="1"/>
          </p:cNvSpPr>
          <p:nvPr>
            <p:ph type="subTitle" idx="1"/>
          </p:nvPr>
        </p:nvSpPr>
        <p:spPr/>
        <p:txBody>
          <a:bodyPr/>
          <a:lstStyle/>
          <a:p>
            <a:r>
              <a:rPr lang="en-US" dirty="0" smtClean="0"/>
              <a:t>Warehouse management</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609600" y="4038600"/>
            <a:ext cx="2946400" cy="2209800"/>
          </a:xfrm>
          <a:prstGeom prst="rect">
            <a:avLst/>
          </a:prstGeom>
          <a:noFill/>
          <a:ln w="9525">
            <a:noFill/>
            <a:miter lim="800000"/>
            <a:headEnd/>
            <a:tailEnd/>
          </a:ln>
        </p:spPr>
      </p:pic>
      <p:pic>
        <p:nvPicPr>
          <p:cNvPr id="6148" name="Picture 4"/>
          <p:cNvPicPr>
            <a:picLocks noChangeAspect="1" noChangeArrowheads="1"/>
          </p:cNvPicPr>
          <p:nvPr/>
        </p:nvPicPr>
        <p:blipFill>
          <a:blip r:embed="rId3" cstate="print"/>
          <a:srcRect/>
          <a:stretch>
            <a:fillRect/>
          </a:stretch>
        </p:blipFill>
        <p:spPr bwMode="auto">
          <a:xfrm>
            <a:off x="5653089" y="228601"/>
            <a:ext cx="3067048" cy="2133599"/>
          </a:xfrm>
          <a:prstGeom prst="rect">
            <a:avLst/>
          </a:prstGeom>
          <a:noFill/>
          <a:ln w="9525">
            <a:noFill/>
            <a:miter lim="800000"/>
            <a:headEnd/>
            <a:tailEnd/>
          </a:ln>
        </p:spPr>
      </p:pic>
      <p:pic>
        <p:nvPicPr>
          <p:cNvPr id="6149" name="Picture 5"/>
          <p:cNvPicPr>
            <a:picLocks noChangeAspect="1" noChangeArrowheads="1"/>
          </p:cNvPicPr>
          <p:nvPr/>
        </p:nvPicPr>
        <p:blipFill>
          <a:blip r:embed="rId4" cstate="print"/>
          <a:srcRect l="2912" t="6818" r="3906" b="13636"/>
          <a:stretch>
            <a:fillRect/>
          </a:stretch>
        </p:blipFill>
        <p:spPr bwMode="auto">
          <a:xfrm>
            <a:off x="-1" y="0"/>
            <a:ext cx="5434149" cy="2971800"/>
          </a:xfrm>
          <a:prstGeom prst="rect">
            <a:avLst/>
          </a:prstGeom>
          <a:noFill/>
          <a:ln w="9525">
            <a:noFill/>
            <a:miter lim="800000"/>
            <a:headEnd/>
            <a:tailEnd/>
          </a:ln>
        </p:spPr>
      </p:pic>
      <p:pic>
        <p:nvPicPr>
          <p:cNvPr id="6147" name="Picture 3"/>
          <p:cNvPicPr>
            <a:picLocks noChangeAspect="1" noChangeArrowheads="1"/>
          </p:cNvPicPr>
          <p:nvPr/>
        </p:nvPicPr>
        <p:blipFill>
          <a:blip r:embed="rId5" cstate="print"/>
          <a:srcRect/>
          <a:stretch>
            <a:fillRect/>
          </a:stretch>
        </p:blipFill>
        <p:spPr bwMode="auto">
          <a:xfrm>
            <a:off x="4038601" y="3039161"/>
            <a:ext cx="5105400" cy="3818839"/>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Easy to see from a distance</a:t>
            </a:r>
          </a:p>
          <a:p>
            <a:endParaRPr lang="en-US" dirty="0" smtClean="0"/>
          </a:p>
          <a:p>
            <a:r>
              <a:rPr lang="en-US" dirty="0" smtClean="0"/>
              <a:t>Put the displays on the things they are for</a:t>
            </a:r>
          </a:p>
          <a:p>
            <a:endParaRPr lang="en-US" dirty="0" smtClean="0"/>
          </a:p>
          <a:p>
            <a:r>
              <a:rPr lang="en-US" dirty="0" smtClean="0"/>
              <a:t>Easy:  anyone can tell what is right and what is wrong</a:t>
            </a:r>
          </a:p>
          <a:p>
            <a:endParaRPr lang="en-US" dirty="0" smtClean="0"/>
          </a:p>
          <a:p>
            <a:r>
              <a:rPr lang="en-US" dirty="0" smtClean="0"/>
              <a:t>Anybody can follow them</a:t>
            </a:r>
          </a:p>
          <a:p>
            <a:endParaRPr lang="en-US" dirty="0" smtClean="0"/>
          </a:p>
          <a:p>
            <a:r>
              <a:rPr lang="en-US" dirty="0" smtClean="0"/>
              <a:t>Makes the workplace bright and more orderly</a:t>
            </a:r>
            <a:endParaRPr lang="en-US" dirty="0"/>
          </a:p>
        </p:txBody>
      </p:sp>
      <p:sp>
        <p:nvSpPr>
          <p:cNvPr id="3" name="Title 2"/>
          <p:cNvSpPr>
            <a:spLocks noGrp="1"/>
          </p:cNvSpPr>
          <p:nvPr>
            <p:ph type="title"/>
          </p:nvPr>
        </p:nvSpPr>
        <p:spPr/>
        <p:txBody>
          <a:bodyPr/>
          <a:lstStyle/>
          <a:p>
            <a:r>
              <a:rPr lang="en-US" dirty="0" smtClean="0"/>
              <a:t>Visual Management Guidelines</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b="1" dirty="0" smtClean="0">
                <a:solidFill>
                  <a:schemeClr val="tx2">
                    <a:lumMod val="75000"/>
                  </a:schemeClr>
                </a:solidFill>
              </a:rPr>
              <a:t>Lean 5S</a:t>
            </a:r>
            <a:endParaRPr lang="en-US" sz="6600" b="1"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3469.JPG"/>
          <p:cNvPicPr>
            <a:picLocks noChangeAspect="1"/>
          </p:cNvPicPr>
          <p:nvPr/>
        </p:nvPicPr>
        <p:blipFill>
          <a:blip r:embed="rId2" cstate="print"/>
          <a:stretch>
            <a:fillRect/>
          </a:stretch>
        </p:blipFill>
        <p:spPr>
          <a:xfrm>
            <a:off x="0" y="2914650"/>
            <a:ext cx="5257800" cy="3943350"/>
          </a:xfrm>
          <a:prstGeom prst="rect">
            <a:avLst/>
          </a:prstGeom>
        </p:spPr>
      </p:pic>
      <p:pic>
        <p:nvPicPr>
          <p:cNvPr id="3" name="Picture 2" descr="DSC03464.JPG"/>
          <p:cNvPicPr>
            <a:picLocks noChangeAspect="1"/>
          </p:cNvPicPr>
          <p:nvPr/>
        </p:nvPicPr>
        <p:blipFill>
          <a:blip r:embed="rId3" cstate="print"/>
          <a:stretch>
            <a:fillRect/>
          </a:stretch>
        </p:blipFill>
        <p:spPr>
          <a:xfrm rot="5400000">
            <a:off x="4343400" y="1447800"/>
            <a:ext cx="5486400" cy="4114800"/>
          </a:xfrm>
          <a:prstGeom prst="rect">
            <a:avLst/>
          </a:prstGeom>
        </p:spPr>
      </p:pic>
      <p:pic>
        <p:nvPicPr>
          <p:cNvPr id="4" name="Picture 3" descr="DSC03467.JPG"/>
          <p:cNvPicPr>
            <a:picLocks noChangeAspect="1"/>
          </p:cNvPicPr>
          <p:nvPr/>
        </p:nvPicPr>
        <p:blipFill>
          <a:blip r:embed="rId4" cstate="print"/>
          <a:stretch>
            <a:fillRect/>
          </a:stretch>
        </p:blipFill>
        <p:spPr>
          <a:xfrm>
            <a:off x="0" y="0"/>
            <a:ext cx="5029200" cy="35433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Why 5S</a:t>
            </a:r>
            <a:endParaRPr lang="en-US" b="1" dirty="0">
              <a:solidFill>
                <a:schemeClr val="tx2">
                  <a:lumMod val="75000"/>
                </a:schemeClr>
              </a:solidFill>
            </a:endParaRPr>
          </a:p>
        </p:txBody>
      </p:sp>
      <p:sp>
        <p:nvSpPr>
          <p:cNvPr id="3" name="Content Placeholder 2"/>
          <p:cNvSpPr>
            <a:spLocks noGrp="1"/>
          </p:cNvSpPr>
          <p:nvPr>
            <p:ph idx="1"/>
          </p:nvPr>
        </p:nvSpPr>
        <p:spPr/>
        <p:txBody>
          <a:bodyPr/>
          <a:lstStyle/>
          <a:p>
            <a:r>
              <a:rPr lang="en-US" dirty="0" smtClean="0"/>
              <a:t>Foundation of Lean Operations. </a:t>
            </a:r>
          </a:p>
          <a:p>
            <a:r>
              <a:rPr lang="en-US" dirty="0" smtClean="0"/>
              <a:t>5S and Visual Controls ensure that there is a place for everything and that everything is in its place—clean and ready to use. </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lumMod val="25000"/>
                  </a:schemeClr>
                </a:solidFill>
              </a:rPr>
              <a:t>Benefits of 5S</a:t>
            </a:r>
            <a:endParaRPr lang="en-US" b="1" dirty="0">
              <a:solidFill>
                <a:schemeClr val="bg2">
                  <a:lumMod val="25000"/>
                </a:schemeClr>
              </a:solidFill>
            </a:endParaRPr>
          </a:p>
        </p:txBody>
      </p:sp>
      <p:sp>
        <p:nvSpPr>
          <p:cNvPr id="3" name="Content Placeholder 2"/>
          <p:cNvSpPr>
            <a:spLocks noGrp="1"/>
          </p:cNvSpPr>
          <p:nvPr>
            <p:ph sz="half" idx="2"/>
          </p:nvPr>
        </p:nvSpPr>
        <p:spPr>
          <a:xfrm>
            <a:off x="381000" y="1600200"/>
            <a:ext cx="4116388" cy="4800600"/>
          </a:xfrm>
          <a:ln w="19050">
            <a:solidFill>
              <a:schemeClr val="bg2">
                <a:lumMod val="25000"/>
              </a:schemeClr>
            </a:solidFill>
          </a:ln>
        </p:spPr>
        <p:txBody>
          <a:bodyPr>
            <a:noAutofit/>
          </a:bodyPr>
          <a:lstStyle/>
          <a:p>
            <a:r>
              <a:rPr lang="en-US" sz="2600" b="1" dirty="0" smtClean="0">
                <a:solidFill>
                  <a:schemeClr val="tx2">
                    <a:lumMod val="75000"/>
                  </a:schemeClr>
                </a:solidFill>
              </a:rPr>
              <a:t>Improve safety</a:t>
            </a:r>
            <a:br>
              <a:rPr lang="en-US" sz="2600" b="1" dirty="0" smtClean="0">
                <a:solidFill>
                  <a:schemeClr val="tx2">
                    <a:lumMod val="75000"/>
                  </a:schemeClr>
                </a:solidFill>
              </a:rPr>
            </a:br>
            <a:r>
              <a:rPr lang="en-US" sz="2600" b="1" dirty="0" smtClean="0">
                <a:solidFill>
                  <a:schemeClr val="tx2">
                    <a:lumMod val="75000"/>
                  </a:schemeClr>
                </a:solidFill>
              </a:rPr>
              <a:t>  </a:t>
            </a:r>
          </a:p>
          <a:p>
            <a:r>
              <a:rPr lang="en-US" sz="2600" b="1" dirty="0" smtClean="0">
                <a:solidFill>
                  <a:schemeClr val="tx2">
                    <a:lumMod val="75000"/>
                  </a:schemeClr>
                </a:solidFill>
              </a:rPr>
              <a:t>Decrease down time</a:t>
            </a:r>
            <a:br>
              <a:rPr lang="en-US" sz="2600" b="1" dirty="0" smtClean="0">
                <a:solidFill>
                  <a:schemeClr val="tx2">
                    <a:lumMod val="75000"/>
                  </a:schemeClr>
                </a:solidFill>
              </a:rPr>
            </a:br>
            <a:r>
              <a:rPr lang="en-US" sz="2600" b="1" dirty="0" smtClean="0">
                <a:solidFill>
                  <a:schemeClr val="tx2">
                    <a:lumMod val="75000"/>
                  </a:schemeClr>
                </a:solidFill>
              </a:rPr>
              <a:t>  </a:t>
            </a:r>
          </a:p>
          <a:p>
            <a:r>
              <a:rPr lang="en-US" sz="2600" b="1" dirty="0" smtClean="0">
                <a:solidFill>
                  <a:schemeClr val="tx2">
                    <a:lumMod val="75000"/>
                  </a:schemeClr>
                </a:solidFill>
              </a:rPr>
              <a:t>Raise employee morale</a:t>
            </a:r>
            <a:br>
              <a:rPr lang="en-US" sz="2600" b="1" dirty="0" smtClean="0">
                <a:solidFill>
                  <a:schemeClr val="tx2">
                    <a:lumMod val="75000"/>
                  </a:schemeClr>
                </a:solidFill>
              </a:rPr>
            </a:br>
            <a:r>
              <a:rPr lang="en-US" sz="2600" b="1" dirty="0" smtClean="0">
                <a:solidFill>
                  <a:schemeClr val="tx2">
                    <a:lumMod val="75000"/>
                  </a:schemeClr>
                </a:solidFill>
              </a:rPr>
              <a:t>  </a:t>
            </a:r>
          </a:p>
          <a:p>
            <a:r>
              <a:rPr lang="en-US" sz="2600" b="1" dirty="0" smtClean="0">
                <a:solidFill>
                  <a:schemeClr val="tx2">
                    <a:lumMod val="75000"/>
                  </a:schemeClr>
                </a:solidFill>
              </a:rPr>
              <a:t>Identify problems more quickly</a:t>
            </a:r>
            <a:br>
              <a:rPr lang="en-US" sz="2600" b="1" dirty="0" smtClean="0">
                <a:solidFill>
                  <a:schemeClr val="tx2">
                    <a:lumMod val="75000"/>
                  </a:schemeClr>
                </a:solidFill>
              </a:rPr>
            </a:br>
            <a:r>
              <a:rPr lang="en-US" sz="2600" b="1" dirty="0" smtClean="0">
                <a:solidFill>
                  <a:schemeClr val="tx2">
                    <a:lumMod val="75000"/>
                  </a:schemeClr>
                </a:solidFill>
              </a:rPr>
              <a:t>  </a:t>
            </a:r>
          </a:p>
          <a:p>
            <a:r>
              <a:rPr lang="en-US" sz="2600" b="1" dirty="0" smtClean="0">
                <a:solidFill>
                  <a:schemeClr val="tx2">
                    <a:lumMod val="75000"/>
                  </a:schemeClr>
                </a:solidFill>
              </a:rPr>
              <a:t>Develop control through visibility</a:t>
            </a:r>
            <a:r>
              <a:rPr lang="en-US" b="1" dirty="0" smtClean="0">
                <a:solidFill>
                  <a:schemeClr val="tx2">
                    <a:lumMod val="75000"/>
                  </a:schemeClr>
                </a:solidFill>
              </a:rPr>
              <a:t/>
            </a:r>
            <a:br>
              <a:rPr lang="en-US" b="1" dirty="0" smtClean="0">
                <a:solidFill>
                  <a:schemeClr val="tx2">
                    <a:lumMod val="75000"/>
                  </a:schemeClr>
                </a:solidFill>
              </a:rPr>
            </a:br>
            <a:r>
              <a:rPr lang="en-US" b="1" dirty="0" smtClean="0">
                <a:solidFill>
                  <a:schemeClr val="tx2">
                    <a:lumMod val="75000"/>
                  </a:schemeClr>
                </a:solidFill>
              </a:rPr>
              <a:t>  </a:t>
            </a:r>
          </a:p>
          <a:p>
            <a:endParaRPr lang="en-US" sz="1800" b="1" dirty="0" smtClean="0"/>
          </a:p>
        </p:txBody>
      </p:sp>
      <p:sp>
        <p:nvSpPr>
          <p:cNvPr id="6" name="Content Placeholder 5"/>
          <p:cNvSpPr>
            <a:spLocks noGrp="1"/>
          </p:cNvSpPr>
          <p:nvPr>
            <p:ph sz="quarter" idx="4"/>
          </p:nvPr>
        </p:nvSpPr>
        <p:spPr>
          <a:xfrm>
            <a:off x="4648200" y="1600200"/>
            <a:ext cx="4114800" cy="4800600"/>
          </a:xfrm>
          <a:ln w="22225">
            <a:solidFill>
              <a:schemeClr val="bg2">
                <a:lumMod val="25000"/>
              </a:schemeClr>
            </a:solidFill>
          </a:ln>
        </p:spPr>
        <p:txBody>
          <a:bodyPr>
            <a:normAutofit/>
          </a:bodyPr>
          <a:lstStyle/>
          <a:p>
            <a:r>
              <a:rPr lang="en-US" sz="2600" b="1" dirty="0" smtClean="0">
                <a:solidFill>
                  <a:schemeClr val="tx2">
                    <a:lumMod val="75000"/>
                  </a:schemeClr>
                </a:solidFill>
              </a:rPr>
              <a:t>Establish convenient work practices </a:t>
            </a:r>
          </a:p>
          <a:p>
            <a:endParaRPr lang="en-US" sz="2600" b="1" dirty="0" smtClean="0">
              <a:solidFill>
                <a:schemeClr val="tx2">
                  <a:lumMod val="75000"/>
                </a:schemeClr>
              </a:solidFill>
            </a:endParaRPr>
          </a:p>
          <a:p>
            <a:r>
              <a:rPr lang="en-US" sz="2600" b="1" dirty="0" smtClean="0">
                <a:solidFill>
                  <a:schemeClr val="tx2">
                    <a:lumMod val="75000"/>
                  </a:schemeClr>
                </a:solidFill>
              </a:rPr>
              <a:t>Increase product and process quality</a:t>
            </a:r>
            <a:br>
              <a:rPr lang="en-US" sz="2600" b="1" dirty="0" smtClean="0">
                <a:solidFill>
                  <a:schemeClr val="tx2">
                    <a:lumMod val="75000"/>
                  </a:schemeClr>
                </a:solidFill>
              </a:rPr>
            </a:br>
            <a:r>
              <a:rPr lang="en-US" sz="2600" b="1" dirty="0" smtClean="0">
                <a:solidFill>
                  <a:schemeClr val="tx2">
                    <a:lumMod val="75000"/>
                  </a:schemeClr>
                </a:solidFill>
              </a:rPr>
              <a:t>  </a:t>
            </a:r>
          </a:p>
          <a:p>
            <a:r>
              <a:rPr lang="en-US" sz="2600" b="1" dirty="0" smtClean="0">
                <a:solidFill>
                  <a:schemeClr val="tx2">
                    <a:lumMod val="75000"/>
                  </a:schemeClr>
                </a:solidFill>
              </a:rPr>
              <a:t>Strengthen employee pride in their work</a:t>
            </a:r>
          </a:p>
          <a:p>
            <a:endParaRPr lang="en-US" sz="2600" b="1" dirty="0" smtClean="0">
              <a:solidFill>
                <a:schemeClr val="tx2">
                  <a:lumMod val="75000"/>
                </a:schemeClr>
              </a:solidFill>
            </a:endParaRPr>
          </a:p>
          <a:p>
            <a:r>
              <a:rPr lang="en-US" sz="2600" b="1" dirty="0" smtClean="0">
                <a:solidFill>
                  <a:schemeClr val="tx2">
                    <a:lumMod val="75000"/>
                  </a:schemeClr>
                </a:solidFill>
              </a:rPr>
              <a:t>Create more space for production</a:t>
            </a:r>
          </a:p>
          <a:p>
            <a:endParaRPr lang="en-US" sz="2600" b="1" dirty="0"/>
          </a:p>
          <a:p>
            <a:endParaRPr lang="en-US" b="1" dirty="0" smtClean="0"/>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chemeClr val="tx2">
                    <a:lumMod val="75000"/>
                  </a:schemeClr>
                </a:solidFill>
              </a:rPr>
              <a:t>The 5 S’s</a:t>
            </a:r>
            <a:endParaRPr lang="en-US" b="1" dirty="0">
              <a:solidFill>
                <a:schemeClr val="tx2">
                  <a:lumMod val="75000"/>
                </a:schemeClr>
              </a:solidFill>
            </a:endParaRPr>
          </a:p>
        </p:txBody>
      </p:sp>
      <p:graphicFrame>
        <p:nvGraphicFramePr>
          <p:cNvPr id="4" name="Diagram 3"/>
          <p:cNvGraphicFramePr/>
          <p:nvPr/>
        </p:nvGraphicFramePr>
        <p:xfrm>
          <a:off x="609600" y="0"/>
          <a:ext cx="92964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4"/>
          <p:cNvSpPr/>
          <p:nvPr/>
        </p:nvSpPr>
        <p:spPr>
          <a:xfrm>
            <a:off x="4572000" y="2971800"/>
            <a:ext cx="1295400" cy="83820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lumMod val="95000"/>
                  </a:schemeClr>
                </a:solidFill>
              </a:rPr>
              <a:t>Sustain</a:t>
            </a:r>
            <a:endParaRPr lang="en-US" sz="1600" b="1"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SORT</a:t>
            </a:r>
            <a:endParaRPr lang="en-US" b="1" dirty="0">
              <a:solidFill>
                <a:schemeClr val="tx2">
                  <a:lumMod val="75000"/>
                </a:schemeClr>
              </a:solidFill>
            </a:endParaRPr>
          </a:p>
        </p:txBody>
      </p:sp>
      <p:sp>
        <p:nvSpPr>
          <p:cNvPr id="3" name="Content Placeholder 2"/>
          <p:cNvSpPr>
            <a:spLocks noGrp="1"/>
          </p:cNvSpPr>
          <p:nvPr>
            <p:ph idx="1"/>
          </p:nvPr>
        </p:nvSpPr>
        <p:spPr/>
        <p:txBody>
          <a:bodyPr/>
          <a:lstStyle/>
          <a:p>
            <a:r>
              <a:rPr lang="en-US" b="1" dirty="0" smtClean="0">
                <a:solidFill>
                  <a:schemeClr val="accent1">
                    <a:lumMod val="50000"/>
                  </a:schemeClr>
                </a:solidFill>
              </a:rPr>
              <a:t>Stage 1:  </a:t>
            </a:r>
          </a:p>
          <a:p>
            <a:endParaRPr lang="en-US" b="1" dirty="0" smtClean="0">
              <a:solidFill>
                <a:schemeClr val="accent1">
                  <a:lumMod val="50000"/>
                </a:schemeClr>
              </a:solidFill>
            </a:endParaRPr>
          </a:p>
          <a:p>
            <a:r>
              <a:rPr lang="en-US" dirty="0" smtClean="0"/>
              <a:t>Organize the work area, leaving only the tools and materials necessary to perform daily activities. </a:t>
            </a:r>
          </a:p>
          <a:p>
            <a:r>
              <a:rPr lang="en-US" dirty="0" smtClean="0"/>
              <a:t>When “sorting” is well implemented, communication between workers is improved and product quality and productivity are increased.</a:t>
            </a:r>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SORT</a:t>
            </a:r>
            <a:endParaRPr lang="en-US" b="1" dirty="0">
              <a:solidFill>
                <a:schemeClr val="tx2">
                  <a:lumMod val="75000"/>
                </a:schemeClr>
              </a:solidFill>
            </a:endParaRPr>
          </a:p>
        </p:txBody>
      </p:sp>
      <p:sp>
        <p:nvSpPr>
          <p:cNvPr id="3" name="Content Placeholder 2"/>
          <p:cNvSpPr>
            <a:spLocks noGrp="1"/>
          </p:cNvSpPr>
          <p:nvPr>
            <p:ph idx="1"/>
          </p:nvPr>
        </p:nvSpPr>
        <p:spPr>
          <a:xfrm>
            <a:off x="457200" y="1371600"/>
            <a:ext cx="8229600" cy="4525963"/>
          </a:xfrm>
        </p:spPr>
        <p:txBody>
          <a:bodyPr>
            <a:normAutofit/>
          </a:bodyPr>
          <a:lstStyle/>
          <a:p>
            <a:pPr algn="ctr">
              <a:buNone/>
            </a:pPr>
            <a:r>
              <a:rPr lang="en-US" sz="2800" b="1" dirty="0" smtClean="0"/>
              <a:t>Organize work area for max possible efficiency</a:t>
            </a:r>
            <a:endParaRPr lang="en-US" sz="2800" b="1" dirty="0"/>
          </a:p>
        </p:txBody>
      </p:sp>
      <p:pic>
        <p:nvPicPr>
          <p:cNvPr id="1026" name="Picture 2" descr="C:\Documents and Settings\scott\My Documents\My Pictures\2007-11-1 warehouse\DAIEI BOXES 034.jpg"/>
          <p:cNvPicPr>
            <a:picLocks noChangeAspect="1" noChangeArrowheads="1"/>
          </p:cNvPicPr>
          <p:nvPr/>
        </p:nvPicPr>
        <p:blipFill>
          <a:blip r:embed="rId2" cstate="print"/>
          <a:srcRect/>
          <a:stretch>
            <a:fillRect/>
          </a:stretch>
        </p:blipFill>
        <p:spPr bwMode="auto">
          <a:xfrm>
            <a:off x="3216275" y="2438400"/>
            <a:ext cx="5851525" cy="4389437"/>
          </a:xfrm>
          <a:prstGeom prst="rect">
            <a:avLst/>
          </a:prstGeom>
          <a:noFill/>
          <a:ln w="38100">
            <a:solidFill>
              <a:schemeClr val="bg2">
                <a:lumMod val="25000"/>
              </a:schemeClr>
            </a:solid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SORT </a:t>
            </a:r>
            <a:r>
              <a:rPr lang="en-US" b="1" dirty="0" smtClean="0">
                <a:solidFill>
                  <a:schemeClr val="tx2">
                    <a:lumMod val="75000"/>
                  </a:schemeClr>
                </a:solidFill>
                <a:sym typeface="Wingdings" pitchFamily="2" charset="2"/>
              </a:rPr>
              <a:t> How?</a:t>
            </a:r>
            <a:endParaRPr lang="en-US" b="1" dirty="0">
              <a:solidFill>
                <a:schemeClr val="tx2">
                  <a:lumMod val="75000"/>
                </a:schemeClr>
              </a:solidFill>
            </a:endParaRPr>
          </a:p>
        </p:txBody>
      </p:sp>
      <p:sp>
        <p:nvSpPr>
          <p:cNvPr id="3" name="Content Placeholder 2"/>
          <p:cNvSpPr>
            <a:spLocks noGrp="1"/>
          </p:cNvSpPr>
          <p:nvPr>
            <p:ph idx="1"/>
          </p:nvPr>
        </p:nvSpPr>
        <p:spPr/>
        <p:txBody>
          <a:bodyPr>
            <a:normAutofit fontScale="92500" lnSpcReduction="20000"/>
          </a:bodyPr>
          <a:lstStyle/>
          <a:p>
            <a:r>
              <a:rPr lang="en-US" b="1" dirty="0" smtClean="0"/>
              <a:t>An effective visual method is red tagging. </a:t>
            </a:r>
          </a:p>
          <a:p>
            <a:r>
              <a:rPr lang="en-US" b="1" dirty="0" smtClean="0"/>
              <a:t>A red tag is placed on all items not required to complete your job. </a:t>
            </a:r>
          </a:p>
          <a:p>
            <a:r>
              <a:rPr lang="en-US" b="1" dirty="0" smtClean="0"/>
              <a:t>These items are then moved to a central holding area.</a:t>
            </a:r>
          </a:p>
          <a:p>
            <a:r>
              <a:rPr lang="en-US" b="1" dirty="0" smtClean="0"/>
              <a:t>Used items are moved to a more organized storage location outside of the work area while unneeded items are discarded. </a:t>
            </a:r>
          </a:p>
          <a:p>
            <a:endParaRPr lang="en-US" b="1" dirty="0"/>
          </a:p>
          <a:p>
            <a:pPr algn="ctr">
              <a:buNone/>
            </a:pPr>
            <a:r>
              <a:rPr lang="en-US" b="1" dirty="0" smtClean="0">
                <a:solidFill>
                  <a:srgbClr val="00B050"/>
                </a:solidFill>
              </a:rPr>
              <a:t>Sorting is an excellent way to free up valuable floor space and eliminate such things as broken tools, obsolete jigs and fixtures, scrap and excess raw material.</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cs typeface="Arial" charset="0"/>
              </a:rPr>
              <a:t>“In times of change learners inherit the earth; while the learned find themselves beautifully equipped to deal with a world</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SET IN ORDER</a:t>
            </a:r>
            <a:endParaRPr lang="en-US" b="1" dirty="0">
              <a:solidFill>
                <a:schemeClr val="tx2">
                  <a:lumMod val="75000"/>
                </a:schemeClr>
              </a:solidFill>
            </a:endParaRPr>
          </a:p>
        </p:txBody>
      </p:sp>
      <p:sp>
        <p:nvSpPr>
          <p:cNvPr id="4" name="Content Placeholder 3"/>
          <p:cNvSpPr>
            <a:spLocks noGrp="1"/>
          </p:cNvSpPr>
          <p:nvPr>
            <p:ph idx="1"/>
          </p:nvPr>
        </p:nvSpPr>
        <p:spPr>
          <a:xfrm>
            <a:off x="457200" y="1600200"/>
            <a:ext cx="8229600" cy="2636619"/>
          </a:xfrm>
          <a:prstGeom prst="rect">
            <a:avLst/>
          </a:prstGeom>
        </p:spPr>
        <p:txBody>
          <a:bodyPr>
            <a:spAutoFit/>
          </a:bodyPr>
          <a:lstStyle/>
          <a:p>
            <a:r>
              <a:rPr lang="en-US" b="1" dirty="0" smtClean="0">
                <a:solidFill>
                  <a:schemeClr val="accent1">
                    <a:lumMod val="50000"/>
                  </a:schemeClr>
                </a:solidFill>
              </a:rPr>
              <a:t>Stage 2: </a:t>
            </a:r>
          </a:p>
          <a:p>
            <a:r>
              <a:rPr lang="en-US" dirty="0" smtClean="0"/>
              <a:t>The orderly arrangement of needed items so they are easy to use and accessible for “anyone” to find.  Orderliness eliminates waste in production and clerical activities.</a:t>
            </a:r>
            <a:br>
              <a:rPr lang="en-US" dirty="0" smtClean="0"/>
            </a:b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Set in Order</a:t>
            </a:r>
            <a:endParaRPr lang="en-US" b="1" dirty="0">
              <a:solidFill>
                <a:schemeClr val="tx2">
                  <a:lumMod val="75000"/>
                </a:schemeClr>
              </a:solidFill>
            </a:endParaRPr>
          </a:p>
        </p:txBody>
      </p:sp>
      <p:pic>
        <p:nvPicPr>
          <p:cNvPr id="2050" name="Picture 2" descr="http://www.dugganinc.com/cms/picture/upload/Image/IMG_0140.JPG"/>
          <p:cNvPicPr>
            <a:picLocks noChangeAspect="1" noChangeArrowheads="1"/>
          </p:cNvPicPr>
          <p:nvPr/>
        </p:nvPicPr>
        <p:blipFill>
          <a:blip r:embed="rId2" cstate="print"/>
          <a:srcRect/>
          <a:stretch>
            <a:fillRect/>
          </a:stretch>
        </p:blipFill>
        <p:spPr bwMode="auto">
          <a:xfrm>
            <a:off x="2057400" y="2667000"/>
            <a:ext cx="4876800" cy="3657600"/>
          </a:xfrm>
          <a:prstGeom prst="rect">
            <a:avLst/>
          </a:prstGeom>
          <a:noFill/>
          <a:ln w="38100">
            <a:solidFill>
              <a:schemeClr val="bg2">
                <a:lumMod val="25000"/>
              </a:schemeClr>
            </a:solidFill>
          </a:ln>
        </p:spPr>
      </p:pic>
      <p:sp>
        <p:nvSpPr>
          <p:cNvPr id="5" name="Rectangle 4"/>
          <p:cNvSpPr/>
          <p:nvPr/>
        </p:nvSpPr>
        <p:spPr>
          <a:xfrm>
            <a:off x="381000" y="1524000"/>
            <a:ext cx="8534400" cy="584775"/>
          </a:xfrm>
          <a:prstGeom prst="rect">
            <a:avLst/>
          </a:prstGeom>
        </p:spPr>
        <p:txBody>
          <a:bodyPr wrap="square">
            <a:spAutoFit/>
          </a:bodyPr>
          <a:lstStyle/>
          <a:p>
            <a:pPr algn="ctr"/>
            <a:r>
              <a:rPr lang="en-US" sz="3200" dirty="0" smtClean="0"/>
              <a:t>distinguishes needed items from unneeded items</a:t>
            </a:r>
            <a:endParaRPr lang="en-US" sz="3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lumMod val="75000"/>
                  </a:schemeClr>
                </a:solidFill>
              </a:rPr>
              <a:t>Set in Order </a:t>
            </a:r>
            <a:r>
              <a:rPr lang="en-US" b="1" dirty="0" smtClean="0">
                <a:solidFill>
                  <a:schemeClr val="tx2">
                    <a:lumMod val="75000"/>
                  </a:schemeClr>
                </a:solidFill>
                <a:sym typeface="Wingdings" pitchFamily="2" charset="2"/>
              </a:rPr>
              <a:t> How?</a:t>
            </a:r>
            <a:endParaRPr lang="en-US" b="1" dirty="0">
              <a:solidFill>
                <a:schemeClr val="tx2">
                  <a:lumMod val="75000"/>
                </a:schemeClr>
              </a:solidFill>
            </a:endParaRPr>
          </a:p>
        </p:txBody>
      </p:sp>
      <p:sp>
        <p:nvSpPr>
          <p:cNvPr id="3" name="Content Placeholder 2"/>
          <p:cNvSpPr>
            <a:spLocks noGrp="1"/>
          </p:cNvSpPr>
          <p:nvPr>
            <p:ph idx="1"/>
          </p:nvPr>
        </p:nvSpPr>
        <p:spPr/>
        <p:txBody>
          <a:bodyPr>
            <a:normAutofit fontScale="85000" lnSpcReduction="10000"/>
          </a:bodyPr>
          <a:lstStyle/>
          <a:p>
            <a:pPr>
              <a:buNone/>
            </a:pPr>
            <a:r>
              <a:rPr lang="en-US" b="1" i="1" dirty="0" smtClean="0"/>
              <a:t>Ask these questions:</a:t>
            </a:r>
            <a:r>
              <a:rPr lang="en-US" i="1" dirty="0" smtClean="0"/>
              <a:t> </a:t>
            </a:r>
          </a:p>
          <a:p>
            <a:r>
              <a:rPr lang="en-US" dirty="0" smtClean="0"/>
              <a:t>What do I need to do my job? </a:t>
            </a:r>
          </a:p>
          <a:p>
            <a:r>
              <a:rPr lang="en-US" dirty="0" smtClean="0"/>
              <a:t>Where should I locate this item? </a:t>
            </a:r>
          </a:p>
          <a:p>
            <a:r>
              <a:rPr lang="en-US" dirty="0" smtClean="0"/>
              <a:t>How many of this item do I need? </a:t>
            </a:r>
          </a:p>
          <a:p>
            <a:r>
              <a:rPr lang="en-US" dirty="0" smtClean="0"/>
              <a:t>Strategies for effective Set In Order are painting floors, outlining work areas and locations, shadow boards, and modular shelving and cabinets for needed items such as trash cans, brooms, mop and buckets. Imagine how much time is wasted every day looking for a broom? The broom should have a specific location where all employees can find it.</a:t>
            </a:r>
          </a:p>
          <a:p>
            <a:r>
              <a:rPr lang="en-US" b="1" dirty="0" smtClean="0">
                <a:solidFill>
                  <a:srgbClr val="00B050"/>
                </a:solidFill>
              </a:rPr>
              <a:t> "A place for everything and everything in its place."</a:t>
            </a:r>
            <a:endParaRPr lang="en-US" dirty="0" smtClean="0">
              <a:solidFill>
                <a:srgbClr val="00B050"/>
              </a:solidFill>
            </a:endParaRPr>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lumMod val="25000"/>
                  </a:schemeClr>
                </a:solidFill>
              </a:rPr>
              <a:t>SHINE</a:t>
            </a:r>
            <a:endParaRPr lang="en-US" b="1" dirty="0">
              <a:solidFill>
                <a:schemeClr val="bg2">
                  <a:lumMod val="25000"/>
                </a:schemeClr>
              </a:solidFill>
            </a:endParaRPr>
          </a:p>
        </p:txBody>
      </p:sp>
      <p:sp>
        <p:nvSpPr>
          <p:cNvPr id="3" name="Content Placeholder 2"/>
          <p:cNvSpPr>
            <a:spLocks noGrp="1"/>
          </p:cNvSpPr>
          <p:nvPr>
            <p:ph idx="1"/>
          </p:nvPr>
        </p:nvSpPr>
        <p:spPr/>
        <p:txBody>
          <a:bodyPr>
            <a:normAutofit/>
          </a:bodyPr>
          <a:lstStyle/>
          <a:p>
            <a:r>
              <a:rPr lang="en-US" b="1" dirty="0" smtClean="0">
                <a:solidFill>
                  <a:schemeClr val="accent1">
                    <a:lumMod val="50000"/>
                  </a:schemeClr>
                </a:solidFill>
              </a:rPr>
              <a:t>Stage 3:</a:t>
            </a:r>
          </a:p>
          <a:p>
            <a:r>
              <a:rPr lang="en-US" dirty="0" smtClean="0"/>
              <a:t>Keep everything clean and swept. </a:t>
            </a:r>
          </a:p>
          <a:p>
            <a:r>
              <a:rPr lang="en-US" dirty="0" smtClean="0"/>
              <a:t>maintain a safe work area.  </a:t>
            </a:r>
          </a:p>
          <a:p>
            <a:r>
              <a:rPr lang="en-US" dirty="0" smtClean="0"/>
              <a:t>An important part of “shining” is “Mess Prevention.” </a:t>
            </a:r>
          </a:p>
          <a:p>
            <a:endParaRPr lang="en-US" dirty="0" smtClean="0"/>
          </a:p>
          <a:p>
            <a:pPr algn="ctr">
              <a:buNone/>
            </a:pPr>
            <a:r>
              <a:rPr lang="en-US" b="1" i="1" dirty="0" smtClean="0">
                <a:solidFill>
                  <a:srgbClr val="00B050"/>
                </a:solidFill>
              </a:rPr>
              <a:t>Don’t allow litter, scrap, shavings, cuttings, etc., to land on the floor in the first place.</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lumMod val="25000"/>
                  </a:schemeClr>
                </a:solidFill>
              </a:rPr>
              <a:t>SHINE</a:t>
            </a:r>
            <a:endParaRPr lang="en-US" b="1" dirty="0">
              <a:solidFill>
                <a:schemeClr val="bg2">
                  <a:lumMod val="25000"/>
                </a:schemeClr>
              </a:solidFill>
            </a:endParaRPr>
          </a:p>
        </p:txBody>
      </p:sp>
      <p:sp>
        <p:nvSpPr>
          <p:cNvPr id="4" name="Content Placeholder 2"/>
          <p:cNvSpPr>
            <a:spLocks noGrp="1"/>
          </p:cNvSpPr>
          <p:nvPr>
            <p:ph idx="1"/>
          </p:nvPr>
        </p:nvSpPr>
        <p:spPr/>
        <p:txBody>
          <a:bodyPr/>
          <a:lstStyle/>
          <a:p>
            <a:pPr algn="ctr">
              <a:buNone/>
            </a:pPr>
            <a:r>
              <a:rPr lang="en-US" dirty="0" smtClean="0"/>
              <a:t>thoroughly clean everything in the work area</a:t>
            </a:r>
            <a:endParaRPr lang="en-US" dirty="0"/>
          </a:p>
        </p:txBody>
      </p:sp>
      <p:pic>
        <p:nvPicPr>
          <p:cNvPr id="27652" name="Picture 4" descr="http://www.metaops.com/static/images/stock/1.49.1.jpg"/>
          <p:cNvPicPr>
            <a:picLocks noChangeAspect="1" noChangeArrowheads="1"/>
          </p:cNvPicPr>
          <p:nvPr/>
        </p:nvPicPr>
        <p:blipFill>
          <a:blip r:embed="rId2" cstate="print"/>
          <a:srcRect/>
          <a:stretch>
            <a:fillRect/>
          </a:stretch>
        </p:blipFill>
        <p:spPr bwMode="auto">
          <a:xfrm>
            <a:off x="1981200" y="2514600"/>
            <a:ext cx="5189220" cy="3429000"/>
          </a:xfrm>
          <a:prstGeom prst="rect">
            <a:avLst/>
          </a:prstGeom>
          <a:noFill/>
          <a:ln w="38100">
            <a:solidFill>
              <a:schemeClr val="bg2">
                <a:lumMod val="25000"/>
              </a:schemeClr>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lumMod val="25000"/>
                  </a:schemeClr>
                </a:solidFill>
              </a:rPr>
              <a:t>SHINE </a:t>
            </a:r>
            <a:r>
              <a:rPr lang="en-US" b="1" dirty="0" smtClean="0">
                <a:solidFill>
                  <a:schemeClr val="bg2">
                    <a:lumMod val="25000"/>
                  </a:schemeClr>
                </a:solidFill>
                <a:sym typeface="Wingdings" pitchFamily="2" charset="2"/>
              </a:rPr>
              <a:t> How?</a:t>
            </a:r>
            <a:endParaRPr lang="en-US" b="1" dirty="0">
              <a:solidFill>
                <a:schemeClr val="bg2">
                  <a:lumMod val="25000"/>
                </a:schemeClr>
              </a:solidFill>
            </a:endParaRPr>
          </a:p>
        </p:txBody>
      </p:sp>
      <p:sp>
        <p:nvSpPr>
          <p:cNvPr id="3" name="Content Placeholder 2"/>
          <p:cNvSpPr>
            <a:spLocks noGrp="1"/>
          </p:cNvSpPr>
          <p:nvPr>
            <p:ph idx="1"/>
          </p:nvPr>
        </p:nvSpPr>
        <p:spPr/>
        <p:txBody>
          <a:bodyPr>
            <a:normAutofit fontScale="92500" lnSpcReduction="20000"/>
          </a:bodyPr>
          <a:lstStyle/>
          <a:p>
            <a:r>
              <a:rPr lang="en-US" dirty="0" smtClean="0"/>
              <a:t>Five-step process including: </a:t>
            </a:r>
          </a:p>
          <a:p>
            <a:r>
              <a:rPr lang="en-US" dirty="0" smtClean="0"/>
              <a:t>cleanliness targets, assignments, methods, tools, and follow-up inspections. </a:t>
            </a:r>
          </a:p>
          <a:p>
            <a:r>
              <a:rPr lang="en-US" dirty="0" smtClean="0"/>
              <a:t>The goal is threefold: </a:t>
            </a:r>
          </a:p>
          <a:p>
            <a:r>
              <a:rPr lang="en-US" dirty="0" smtClean="0"/>
              <a:t>1) to turn the workplace into a clean, bright place where people enjoy working, </a:t>
            </a:r>
          </a:p>
          <a:p>
            <a:r>
              <a:rPr lang="en-US" dirty="0" smtClean="0"/>
              <a:t>2) review the first two Ss, </a:t>
            </a:r>
          </a:p>
          <a:p>
            <a:r>
              <a:rPr lang="en-US" dirty="0" smtClean="0"/>
              <a:t>3) find the source of dirt or litter and eliminate it. </a:t>
            </a:r>
          </a:p>
          <a:p>
            <a:pPr>
              <a:buNone/>
            </a:pPr>
            <a:endParaRPr lang="en-US" dirty="0" smtClean="0"/>
          </a:p>
          <a:p>
            <a:pPr algn="ctr">
              <a:buNone/>
            </a:pPr>
            <a:r>
              <a:rPr lang="en-US" b="1" dirty="0" smtClean="0">
                <a:solidFill>
                  <a:srgbClr val="00B050"/>
                </a:solidFill>
              </a:rPr>
              <a:t>Cleanliness = "keeping everything swept and clean." "Shine" should become so deeply ingrained as a daily work habit.</a:t>
            </a:r>
            <a:endParaRPr lang="en-US" b="1" dirty="0">
              <a:solidFill>
                <a:srgbClr val="00B05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STANDARIZE</a:t>
            </a:r>
            <a:endParaRPr lang="en-US" b="1" dirty="0"/>
          </a:p>
        </p:txBody>
      </p:sp>
      <p:sp>
        <p:nvSpPr>
          <p:cNvPr id="3" name="Content Placeholder 2"/>
          <p:cNvSpPr>
            <a:spLocks noGrp="1"/>
          </p:cNvSpPr>
          <p:nvPr>
            <p:ph idx="1"/>
          </p:nvPr>
        </p:nvSpPr>
        <p:spPr>
          <a:xfrm>
            <a:off x="457200" y="1600200"/>
            <a:ext cx="8229600" cy="4876800"/>
          </a:xfrm>
        </p:spPr>
        <p:txBody>
          <a:bodyPr>
            <a:normAutofit fontScale="85000" lnSpcReduction="20000"/>
          </a:bodyPr>
          <a:lstStyle/>
          <a:p>
            <a:r>
              <a:rPr lang="en-US" sz="3200" b="1" dirty="0" smtClean="0">
                <a:solidFill>
                  <a:schemeClr val="accent1">
                    <a:lumMod val="50000"/>
                  </a:schemeClr>
                </a:solidFill>
              </a:rPr>
              <a:t>Stage 4:</a:t>
            </a:r>
          </a:p>
          <a:p>
            <a:r>
              <a:rPr lang="en-US" dirty="0" smtClean="0"/>
              <a:t>Create a consistent approach for carrying out tasks and procedures. Orderliness is the core of “standardization” and is maintained by Visual Controls. </a:t>
            </a:r>
          </a:p>
          <a:p>
            <a:r>
              <a:rPr lang="en-US" dirty="0" smtClean="0"/>
              <a:t>Signboard strategy </a:t>
            </a:r>
          </a:p>
          <a:p>
            <a:r>
              <a:rPr lang="en-US" dirty="0" smtClean="0"/>
              <a:t>Signboard uses </a:t>
            </a:r>
          </a:p>
          <a:p>
            <a:r>
              <a:rPr lang="en-US" dirty="0" smtClean="0"/>
              <a:t>Painting strategy </a:t>
            </a:r>
          </a:p>
          <a:p>
            <a:r>
              <a:rPr lang="en-US" dirty="0" smtClean="0"/>
              <a:t>Color-coding strategy </a:t>
            </a:r>
          </a:p>
          <a:p>
            <a:r>
              <a:rPr lang="en-US" dirty="0" smtClean="0"/>
              <a:t>Shadow boarding </a:t>
            </a:r>
          </a:p>
          <a:p>
            <a:endParaRPr lang="en-US" dirty="0" smtClean="0"/>
          </a:p>
          <a:p>
            <a:pPr algn="ctr">
              <a:buNone/>
            </a:pPr>
            <a:r>
              <a:rPr lang="en-US" b="1" dirty="0" smtClean="0">
                <a:solidFill>
                  <a:srgbClr val="00B050"/>
                </a:solidFill>
              </a:rPr>
              <a:t>Standardize “Best Methods” across </a:t>
            </a:r>
            <a:br>
              <a:rPr lang="en-US" b="1" dirty="0" smtClean="0">
                <a:solidFill>
                  <a:srgbClr val="00B050"/>
                </a:solidFill>
              </a:rPr>
            </a:br>
            <a:r>
              <a:rPr lang="en-US" b="1" dirty="0" smtClean="0">
                <a:solidFill>
                  <a:srgbClr val="00B050"/>
                </a:solidFill>
              </a:rPr>
              <a:t>the organization</a:t>
            </a:r>
            <a:r>
              <a:rPr lang="en-US" dirty="0" smtClean="0"/>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lumMod val="25000"/>
                  </a:schemeClr>
                </a:solidFill>
              </a:rPr>
              <a:t>STANDARDIZE</a:t>
            </a:r>
            <a:endParaRPr lang="en-US" b="1" dirty="0">
              <a:solidFill>
                <a:schemeClr val="bg2">
                  <a:lumMod val="25000"/>
                </a:schemeClr>
              </a:solidFill>
            </a:endParaRPr>
          </a:p>
        </p:txBody>
      </p:sp>
      <p:sp>
        <p:nvSpPr>
          <p:cNvPr id="3" name="Content Placeholder 2"/>
          <p:cNvSpPr>
            <a:spLocks noGrp="1"/>
          </p:cNvSpPr>
          <p:nvPr>
            <p:ph idx="1"/>
          </p:nvPr>
        </p:nvSpPr>
        <p:spPr>
          <a:xfrm>
            <a:off x="304800" y="1524000"/>
            <a:ext cx="8839200" cy="4602163"/>
          </a:xfrm>
        </p:spPr>
        <p:txBody>
          <a:bodyPr>
            <a:normAutofit/>
          </a:bodyPr>
          <a:lstStyle/>
          <a:p>
            <a:pPr>
              <a:buNone/>
            </a:pPr>
            <a:r>
              <a:rPr lang="en-US" sz="2000" b="1" dirty="0" smtClean="0"/>
              <a:t>“Standardize" details a plan to maintain the continual improvement activities</a:t>
            </a:r>
            <a:endParaRPr lang="en-US" sz="2000" b="1" dirty="0"/>
          </a:p>
        </p:txBody>
      </p:sp>
      <p:pic>
        <p:nvPicPr>
          <p:cNvPr id="28674" name="Picture 2"/>
          <p:cNvPicPr>
            <a:picLocks noChangeAspect="1" noChangeArrowheads="1"/>
          </p:cNvPicPr>
          <p:nvPr/>
        </p:nvPicPr>
        <p:blipFill>
          <a:blip r:embed="rId2" cstate="print"/>
          <a:srcRect/>
          <a:stretch>
            <a:fillRect/>
          </a:stretch>
        </p:blipFill>
        <p:spPr bwMode="auto">
          <a:xfrm>
            <a:off x="635604" y="1905000"/>
            <a:ext cx="8089342" cy="4876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SUSTAIN</a:t>
            </a:r>
            <a:endParaRPr lang="en-US" b="1" dirty="0"/>
          </a:p>
        </p:txBody>
      </p:sp>
      <p:sp>
        <p:nvSpPr>
          <p:cNvPr id="3" name="Content Placeholder 2"/>
          <p:cNvSpPr>
            <a:spLocks noGrp="1"/>
          </p:cNvSpPr>
          <p:nvPr>
            <p:ph idx="1"/>
          </p:nvPr>
        </p:nvSpPr>
        <p:spPr/>
        <p:txBody>
          <a:bodyPr>
            <a:normAutofit fontScale="92500"/>
          </a:bodyPr>
          <a:lstStyle/>
          <a:p>
            <a:pPr>
              <a:lnSpc>
                <a:spcPct val="80000"/>
              </a:lnSpc>
            </a:pPr>
            <a:r>
              <a:rPr lang="en-US" sz="2900" b="1" dirty="0" smtClean="0">
                <a:solidFill>
                  <a:schemeClr val="accent1">
                    <a:lumMod val="50000"/>
                  </a:schemeClr>
                </a:solidFill>
              </a:rPr>
              <a:t>Stage 5:</a:t>
            </a:r>
          </a:p>
          <a:p>
            <a:r>
              <a:rPr lang="en-US" dirty="0" smtClean="0"/>
              <a:t>Discipline and commitment of all other stages. </a:t>
            </a:r>
          </a:p>
          <a:p>
            <a:pPr algn="ctr">
              <a:buNone/>
            </a:pPr>
            <a:r>
              <a:rPr lang="en-US" dirty="0" smtClean="0"/>
              <a:t>Without “sustaining”, your workplace can easily revert back to being dirty and chaotic. That is why it is so crucial for </a:t>
            </a:r>
            <a:r>
              <a:rPr lang="en-US" i="1" dirty="0" smtClean="0">
                <a:solidFill>
                  <a:srgbClr val="00B050"/>
                </a:solidFill>
              </a:rPr>
              <a:t>our team </a:t>
            </a:r>
            <a:r>
              <a:rPr lang="en-US" dirty="0" smtClean="0"/>
              <a:t>to be empowered to improve and maintain their workplace. When employees take pride in their work and workplace it can lead to greater job satisfaction and higher productivity. </a:t>
            </a:r>
            <a:br>
              <a:rPr lang="en-US" dirty="0" smtClean="0"/>
            </a:br>
            <a:endParaRPr lang="en-US" dirty="0" smtClean="0"/>
          </a:p>
          <a:p>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lumMod val="25000"/>
                  </a:schemeClr>
                </a:solidFill>
              </a:rPr>
              <a:t>SUSTAIN</a:t>
            </a:r>
            <a:endParaRPr lang="en-US" b="1" dirty="0">
              <a:solidFill>
                <a:schemeClr val="bg2">
                  <a:lumMod val="25000"/>
                </a:schemeClr>
              </a:solidFill>
            </a:endParaRPr>
          </a:p>
        </p:txBody>
      </p:sp>
      <p:sp>
        <p:nvSpPr>
          <p:cNvPr id="3" name="Content Placeholder 2"/>
          <p:cNvSpPr>
            <a:spLocks noGrp="1"/>
          </p:cNvSpPr>
          <p:nvPr>
            <p:ph idx="1"/>
          </p:nvPr>
        </p:nvSpPr>
        <p:spPr/>
        <p:txBody>
          <a:bodyPr>
            <a:normAutofit lnSpcReduction="10000"/>
          </a:bodyPr>
          <a:lstStyle/>
          <a:p>
            <a:r>
              <a:rPr lang="en-US" dirty="0" smtClean="0"/>
              <a:t>This is by far the most difficult S to implement and achieve. Human nature is to resist change and more than a few organizations have found themselves with a dirty cluttered shop a few months following their attempt to implement 5S. </a:t>
            </a:r>
          </a:p>
          <a:p>
            <a:endParaRPr lang="en-US" dirty="0" smtClean="0"/>
          </a:p>
          <a:p>
            <a:r>
              <a:rPr lang="en-US" dirty="0" smtClean="0"/>
              <a:t>Fully implemented, the 5S process increases moral, creates positive impressions on customers, and increase efficiency and organization. </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990600" y="1371600"/>
          <a:ext cx="82296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Lean Tools &amp; Techniques</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lumMod val="25000"/>
                  </a:schemeClr>
                </a:solidFill>
              </a:rPr>
              <a:t>VIRTUAL TOUR</a:t>
            </a:r>
            <a:endParaRPr lang="en-US" b="1" dirty="0">
              <a:solidFill>
                <a:schemeClr val="bg2">
                  <a:lumMod val="25000"/>
                </a:schemeClr>
              </a:solidFill>
            </a:endParaRPr>
          </a:p>
        </p:txBody>
      </p:sp>
      <p:sp>
        <p:nvSpPr>
          <p:cNvPr id="3" name="Content Placeholder 2"/>
          <p:cNvSpPr>
            <a:spLocks noGrp="1"/>
          </p:cNvSpPr>
          <p:nvPr>
            <p:ph idx="1"/>
          </p:nvPr>
        </p:nvSpPr>
        <p:spPr>
          <a:xfrm>
            <a:off x="457200" y="1600201"/>
            <a:ext cx="8229600" cy="990600"/>
          </a:xfrm>
        </p:spPr>
        <p:txBody>
          <a:bodyPr/>
          <a:lstStyle/>
          <a:p>
            <a:r>
              <a:rPr lang="en-US" dirty="0" smtClean="0"/>
              <a:t>From our customer’s eyes</a:t>
            </a:r>
            <a:endParaRPr lang="en-US" dirty="0"/>
          </a:p>
        </p:txBody>
      </p:sp>
      <p:pic>
        <p:nvPicPr>
          <p:cNvPr id="29698" name="Picture 2" descr="http://tbn0.google.com/images?q=tbn:9Tepdbv2b3yJyM:http://graphics.samsclub.com/images/products/0007294011002_LG.jpg">
            <a:hlinkClick r:id="rId2"/>
          </p:cNvPr>
          <p:cNvPicPr>
            <a:picLocks noChangeAspect="1" noChangeArrowheads="1"/>
          </p:cNvPicPr>
          <p:nvPr/>
        </p:nvPicPr>
        <p:blipFill>
          <a:blip r:embed="rId3" cstate="print"/>
          <a:srcRect/>
          <a:stretch>
            <a:fillRect/>
          </a:stretch>
        </p:blipFill>
        <p:spPr bwMode="auto">
          <a:xfrm>
            <a:off x="990600" y="3657600"/>
            <a:ext cx="1143000" cy="1143001"/>
          </a:xfrm>
          <a:prstGeom prst="rect">
            <a:avLst/>
          </a:prstGeom>
          <a:noFill/>
        </p:spPr>
      </p:pic>
      <p:pic>
        <p:nvPicPr>
          <p:cNvPr id="29700" name="Picture 4" descr="http://tbn0.google.com/images?q=tbn:vSslruXhjkbyIM:http://famvision.com/store/shared/store_product/20002/large_image/Vistakon%2520Advance%2520Big.jpg">
            <a:hlinkClick r:id="rId4"/>
          </p:cNvPr>
          <p:cNvPicPr>
            <a:picLocks noChangeAspect="1" noChangeArrowheads="1"/>
          </p:cNvPicPr>
          <p:nvPr/>
        </p:nvPicPr>
        <p:blipFill>
          <a:blip r:embed="rId5" cstate="print"/>
          <a:srcRect/>
          <a:stretch>
            <a:fillRect/>
          </a:stretch>
        </p:blipFill>
        <p:spPr bwMode="auto">
          <a:xfrm>
            <a:off x="2209800" y="2133600"/>
            <a:ext cx="1447800" cy="1447801"/>
          </a:xfrm>
          <a:prstGeom prst="rect">
            <a:avLst/>
          </a:prstGeom>
          <a:noFill/>
        </p:spPr>
      </p:pic>
      <p:pic>
        <p:nvPicPr>
          <p:cNvPr id="29702" name="Picture 6" descr="http://tbn0.google.com/images?q=tbn:zRZmKb89FrEDsM:http://www.disneyfrontier.com/wp-content/uploads/2007/01/gm_general_motors_logo.jpg">
            <a:hlinkClick r:id="rId6"/>
          </p:cNvPr>
          <p:cNvPicPr>
            <a:picLocks noChangeAspect="1" noChangeArrowheads="1"/>
          </p:cNvPicPr>
          <p:nvPr/>
        </p:nvPicPr>
        <p:blipFill>
          <a:blip r:embed="rId7" cstate="print"/>
          <a:srcRect/>
          <a:stretch>
            <a:fillRect/>
          </a:stretch>
        </p:blipFill>
        <p:spPr bwMode="auto">
          <a:xfrm>
            <a:off x="4572000" y="2362200"/>
            <a:ext cx="1095375" cy="1095376"/>
          </a:xfrm>
          <a:prstGeom prst="rect">
            <a:avLst/>
          </a:prstGeom>
          <a:noFill/>
        </p:spPr>
      </p:pic>
      <p:pic>
        <p:nvPicPr>
          <p:cNvPr id="29704" name="Picture 8" descr="http://tbn0.google.com/images?q=tbn:wXAz156KMldfeM:http://ec1.images-amazon.com/images/G/01/00/10/00/07/30/05/100007300505._V46706908_.jpg">
            <a:hlinkClick r:id="rId8"/>
          </p:cNvPr>
          <p:cNvPicPr>
            <a:picLocks noChangeAspect="1" noChangeArrowheads="1"/>
          </p:cNvPicPr>
          <p:nvPr/>
        </p:nvPicPr>
        <p:blipFill>
          <a:blip r:embed="rId9" cstate="print"/>
          <a:srcRect/>
          <a:stretch>
            <a:fillRect/>
          </a:stretch>
        </p:blipFill>
        <p:spPr bwMode="auto">
          <a:xfrm>
            <a:off x="5562600" y="4419600"/>
            <a:ext cx="1331673" cy="771525"/>
          </a:xfrm>
          <a:prstGeom prst="rect">
            <a:avLst/>
          </a:prstGeom>
          <a:noFill/>
        </p:spPr>
      </p:pic>
      <p:pic>
        <p:nvPicPr>
          <p:cNvPr id="29706" name="Picture 10" descr="http://tbn0.google.com/images?q=tbn:Gt4BFv_uLSDIBM:http://www.corrupadusa.net/grill-2.gif">
            <a:hlinkClick r:id="rId10"/>
          </p:cNvPr>
          <p:cNvPicPr>
            <a:picLocks noChangeAspect="1" noChangeArrowheads="1"/>
          </p:cNvPicPr>
          <p:nvPr/>
        </p:nvPicPr>
        <p:blipFill>
          <a:blip r:embed="rId11" cstate="print"/>
          <a:srcRect/>
          <a:stretch>
            <a:fillRect/>
          </a:stretch>
        </p:blipFill>
        <p:spPr bwMode="auto">
          <a:xfrm>
            <a:off x="3200400" y="4724400"/>
            <a:ext cx="1057275" cy="1028701"/>
          </a:xfrm>
          <a:prstGeom prst="rect">
            <a:avLst/>
          </a:prstGeom>
          <a:noFill/>
        </p:spPr>
      </p:pic>
      <p:pic>
        <p:nvPicPr>
          <p:cNvPr id="4098" name="Picture 2"/>
          <p:cNvPicPr>
            <a:picLocks noChangeAspect="1" noChangeArrowheads="1"/>
          </p:cNvPicPr>
          <p:nvPr/>
        </p:nvPicPr>
        <p:blipFill>
          <a:blip r:embed="rId12" cstate="print"/>
          <a:srcRect/>
          <a:stretch>
            <a:fillRect/>
          </a:stretch>
        </p:blipFill>
        <p:spPr bwMode="auto">
          <a:xfrm>
            <a:off x="7162800" y="2057400"/>
            <a:ext cx="1143000" cy="581526"/>
          </a:xfrm>
          <a:prstGeom prst="rect">
            <a:avLst/>
          </a:prstGeom>
          <a:noFill/>
          <a:ln w="9525">
            <a:noFill/>
            <a:miter lim="800000"/>
            <a:headEnd/>
            <a:tailEnd/>
          </a:ln>
        </p:spPr>
      </p:pic>
      <p:pic>
        <p:nvPicPr>
          <p:cNvPr id="4099" name="Picture 3"/>
          <p:cNvPicPr>
            <a:picLocks noChangeAspect="1" noChangeArrowheads="1"/>
          </p:cNvPicPr>
          <p:nvPr/>
        </p:nvPicPr>
        <p:blipFill>
          <a:blip r:embed="rId13" cstate="print"/>
          <a:srcRect/>
          <a:stretch>
            <a:fillRect/>
          </a:stretch>
        </p:blipFill>
        <p:spPr bwMode="auto">
          <a:xfrm>
            <a:off x="6858000" y="5715000"/>
            <a:ext cx="1619250" cy="595109"/>
          </a:xfrm>
          <a:prstGeom prst="rect">
            <a:avLst/>
          </a:prstGeom>
          <a:noFill/>
          <a:ln w="9525">
            <a:noFill/>
            <a:miter lim="800000"/>
            <a:headEnd/>
            <a:tailEnd/>
          </a:ln>
        </p:spPr>
      </p:pic>
      <p:pic>
        <p:nvPicPr>
          <p:cNvPr id="4100" name="Picture 4"/>
          <p:cNvPicPr>
            <a:picLocks noChangeAspect="1" noChangeArrowheads="1"/>
          </p:cNvPicPr>
          <p:nvPr/>
        </p:nvPicPr>
        <p:blipFill>
          <a:blip r:embed="rId14" cstate="print"/>
          <a:srcRect/>
          <a:stretch>
            <a:fillRect/>
          </a:stretch>
        </p:blipFill>
        <p:spPr bwMode="auto">
          <a:xfrm>
            <a:off x="6324601" y="3364769"/>
            <a:ext cx="1600200" cy="416656"/>
          </a:xfrm>
          <a:prstGeom prst="rect">
            <a:avLst/>
          </a:prstGeom>
          <a:noFill/>
          <a:ln w="9525">
            <a:noFill/>
            <a:miter lim="800000"/>
            <a:headEnd/>
            <a:tailEnd/>
          </a:ln>
        </p:spPr>
      </p:pic>
      <p:pic>
        <p:nvPicPr>
          <p:cNvPr id="4101" name="Picture 5"/>
          <p:cNvPicPr>
            <a:picLocks noChangeAspect="1" noChangeArrowheads="1"/>
          </p:cNvPicPr>
          <p:nvPr/>
        </p:nvPicPr>
        <p:blipFill>
          <a:blip r:embed="rId15" cstate="print"/>
          <a:srcRect/>
          <a:stretch>
            <a:fillRect/>
          </a:stretch>
        </p:blipFill>
        <p:spPr bwMode="auto">
          <a:xfrm>
            <a:off x="1066799" y="5181600"/>
            <a:ext cx="1357547" cy="657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1 1"/>
          <p:cNvSpPr/>
          <p:nvPr/>
        </p:nvSpPr>
        <p:spPr>
          <a:xfrm>
            <a:off x="2819400" y="2209800"/>
            <a:ext cx="3581400" cy="1828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BEFORE</a:t>
            </a:r>
            <a:endParaRPr lang="en-US" sz="32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descr="C:\Documents and Settings\scott\My Documents\My Pictures\2007-11-1 warehouse\DAIEI BOXES 052.jpg"/>
          <p:cNvPicPr>
            <a:picLocks noChangeAspect="1" noChangeArrowheads="1"/>
          </p:cNvPicPr>
          <p:nvPr/>
        </p:nvPicPr>
        <p:blipFill>
          <a:blip r:embed="rId2" cstate="print"/>
          <a:srcRect/>
          <a:stretch>
            <a:fillRect/>
          </a:stretch>
        </p:blipFill>
        <p:spPr bwMode="auto">
          <a:xfrm>
            <a:off x="1" y="3428380"/>
            <a:ext cx="4571999" cy="3429619"/>
          </a:xfrm>
          <a:prstGeom prst="rect">
            <a:avLst/>
          </a:prstGeom>
          <a:noFill/>
        </p:spPr>
      </p:pic>
      <p:pic>
        <p:nvPicPr>
          <p:cNvPr id="39939" name="Picture 3" descr="C:\Documents and Settings\scott\My Documents\My Pictures\2007-11-1 warehouse\DAIEI BOXES 053.jpg"/>
          <p:cNvPicPr>
            <a:picLocks noChangeAspect="1" noChangeArrowheads="1"/>
          </p:cNvPicPr>
          <p:nvPr/>
        </p:nvPicPr>
        <p:blipFill>
          <a:blip r:embed="rId3" cstate="print"/>
          <a:srcRect/>
          <a:stretch>
            <a:fillRect/>
          </a:stretch>
        </p:blipFill>
        <p:spPr bwMode="auto">
          <a:xfrm>
            <a:off x="4369664" y="0"/>
            <a:ext cx="4774336" cy="3581399"/>
          </a:xfrm>
          <a:prstGeom prst="rect">
            <a:avLst/>
          </a:prstGeom>
          <a:noFill/>
        </p:spPr>
      </p:pic>
      <p:pic>
        <p:nvPicPr>
          <p:cNvPr id="39940" name="Picture 4" descr="C:\Documents and Settings\scott\My Documents\My Pictures\2007-11-1 warehouse\DAIEI BOXES 056.jpg"/>
          <p:cNvPicPr>
            <a:picLocks noChangeAspect="1" noChangeArrowheads="1"/>
          </p:cNvPicPr>
          <p:nvPr/>
        </p:nvPicPr>
        <p:blipFill>
          <a:blip r:embed="rId4" cstate="print"/>
          <a:srcRect/>
          <a:stretch>
            <a:fillRect/>
          </a:stretch>
        </p:blipFill>
        <p:spPr bwMode="auto">
          <a:xfrm>
            <a:off x="0" y="0"/>
            <a:ext cx="4672756" cy="3505200"/>
          </a:xfrm>
          <a:prstGeom prst="rect">
            <a:avLst/>
          </a:prstGeom>
          <a:noFill/>
        </p:spPr>
      </p:pic>
      <p:pic>
        <p:nvPicPr>
          <p:cNvPr id="39941" name="Picture 5" descr="C:\Documents and Settings\scott\My Documents\My Pictures\2007-11-1 warehouse\DAIEI BOXES 012.jpg"/>
          <p:cNvPicPr>
            <a:picLocks noGrp="1" noChangeAspect="1" noChangeArrowheads="1"/>
          </p:cNvPicPr>
          <p:nvPr>
            <p:ph idx="1"/>
          </p:nvPr>
        </p:nvPicPr>
        <p:blipFill>
          <a:blip r:embed="rId5" cstate="print"/>
          <a:srcRect/>
          <a:stretch>
            <a:fillRect/>
          </a:stretch>
        </p:blipFill>
        <p:spPr bwMode="auto">
          <a:xfrm>
            <a:off x="4572000" y="3429000"/>
            <a:ext cx="4572000" cy="3429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1746" name="Picture 2" descr="C:\Documents and Settings\scott\My Documents\My Pictures\2007-11-1 warehouse\DAIEI BOXES 030.jpg"/>
          <p:cNvPicPr>
            <a:picLocks noChangeAspect="1" noChangeArrowheads="1"/>
          </p:cNvPicPr>
          <p:nvPr/>
        </p:nvPicPr>
        <p:blipFill>
          <a:blip r:embed="rId2" cstate="print"/>
          <a:srcRect/>
          <a:stretch>
            <a:fillRect/>
          </a:stretch>
        </p:blipFill>
        <p:spPr bwMode="auto">
          <a:xfrm>
            <a:off x="0" y="3429000"/>
            <a:ext cx="4571175" cy="3429000"/>
          </a:xfrm>
          <a:prstGeom prst="rect">
            <a:avLst/>
          </a:prstGeom>
          <a:noFill/>
        </p:spPr>
      </p:pic>
      <p:pic>
        <p:nvPicPr>
          <p:cNvPr id="31747" name="Picture 3" descr="C:\Documents and Settings\scott\My Documents\My Pictures\2007-11-1 warehouse\DAIEI BOXES 031.jpg"/>
          <p:cNvPicPr>
            <a:picLocks noChangeAspect="1" noChangeArrowheads="1"/>
          </p:cNvPicPr>
          <p:nvPr/>
        </p:nvPicPr>
        <p:blipFill>
          <a:blip r:embed="rId3" cstate="print"/>
          <a:srcRect/>
          <a:stretch>
            <a:fillRect/>
          </a:stretch>
        </p:blipFill>
        <p:spPr bwMode="auto">
          <a:xfrm>
            <a:off x="4625975" y="0"/>
            <a:ext cx="4518025" cy="3389131"/>
          </a:xfrm>
          <a:prstGeom prst="rect">
            <a:avLst/>
          </a:prstGeom>
          <a:noFill/>
        </p:spPr>
      </p:pic>
      <p:pic>
        <p:nvPicPr>
          <p:cNvPr id="31748" name="Picture 4" descr="C:\Documents and Settings\scott\My Documents\My Pictures\2007-11-1 warehouse\DAIEI BOXES 002.jpg"/>
          <p:cNvPicPr>
            <a:picLocks noChangeAspect="1" noChangeArrowheads="1"/>
          </p:cNvPicPr>
          <p:nvPr/>
        </p:nvPicPr>
        <p:blipFill>
          <a:blip r:embed="rId4" cstate="print"/>
          <a:srcRect/>
          <a:stretch>
            <a:fillRect/>
          </a:stretch>
        </p:blipFill>
        <p:spPr bwMode="auto">
          <a:xfrm>
            <a:off x="0" y="0"/>
            <a:ext cx="4602162" cy="3452245"/>
          </a:xfrm>
          <a:prstGeom prst="rect">
            <a:avLst/>
          </a:prstGeom>
          <a:noFill/>
        </p:spPr>
      </p:pic>
      <p:pic>
        <p:nvPicPr>
          <p:cNvPr id="7" name="Picture 3" descr="C:\Documents and Settings\scott\My Documents\My Pictures\2007-11-1 warehouse\DAIEI BOXES 026.jpg"/>
          <p:cNvPicPr>
            <a:picLocks noChangeAspect="1" noChangeArrowheads="1"/>
          </p:cNvPicPr>
          <p:nvPr/>
        </p:nvPicPr>
        <p:blipFill>
          <a:blip r:embed="rId5" cstate="print"/>
          <a:srcRect/>
          <a:stretch>
            <a:fillRect/>
          </a:stretch>
        </p:blipFill>
        <p:spPr bwMode="auto">
          <a:xfrm>
            <a:off x="4572827" y="3429001"/>
            <a:ext cx="4571174" cy="34290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2</a:t>
            </a:r>
            <a:endParaRPr lang="en-US" dirty="0"/>
          </a:p>
        </p:txBody>
      </p:sp>
      <p:pic>
        <p:nvPicPr>
          <p:cNvPr id="33794" name="Picture 2" descr="C:\Documents and Settings\scott\My Documents\My Pictures\2007-11-1 warehouse\DAIEI BOXES 007.jpg"/>
          <p:cNvPicPr>
            <a:picLocks noChangeAspect="1" noChangeArrowheads="1"/>
          </p:cNvPicPr>
          <p:nvPr/>
        </p:nvPicPr>
        <p:blipFill>
          <a:blip r:embed="rId2" cstate="print"/>
          <a:srcRect/>
          <a:stretch>
            <a:fillRect/>
          </a:stretch>
        </p:blipFill>
        <p:spPr bwMode="auto">
          <a:xfrm>
            <a:off x="-1" y="3428379"/>
            <a:ext cx="4572001" cy="3429621"/>
          </a:xfrm>
          <a:prstGeom prst="rect">
            <a:avLst/>
          </a:prstGeom>
          <a:noFill/>
        </p:spPr>
      </p:pic>
      <p:pic>
        <p:nvPicPr>
          <p:cNvPr id="33795" name="Picture 3" descr="C:\Documents and Settings\scott\My Documents\My Pictures\2007-11-1 warehouse\DAIEI BOXES 005.jpg"/>
          <p:cNvPicPr>
            <a:picLocks noChangeAspect="1" noChangeArrowheads="1"/>
          </p:cNvPicPr>
          <p:nvPr/>
        </p:nvPicPr>
        <p:blipFill>
          <a:blip r:embed="rId3" cstate="print"/>
          <a:srcRect/>
          <a:stretch>
            <a:fillRect/>
          </a:stretch>
        </p:blipFill>
        <p:spPr bwMode="auto">
          <a:xfrm>
            <a:off x="4572828" y="0"/>
            <a:ext cx="4571172" cy="3429000"/>
          </a:xfrm>
          <a:prstGeom prst="rect">
            <a:avLst/>
          </a:prstGeom>
          <a:noFill/>
        </p:spPr>
      </p:pic>
      <p:pic>
        <p:nvPicPr>
          <p:cNvPr id="33796" name="Picture 4" descr="C:\Documents and Settings\scott\My Documents\My Pictures\2007-11-1 warehouse\DAIEI BOXES 009.jpg"/>
          <p:cNvPicPr>
            <a:picLocks noChangeAspect="1" noChangeArrowheads="1"/>
          </p:cNvPicPr>
          <p:nvPr/>
        </p:nvPicPr>
        <p:blipFill>
          <a:blip r:embed="rId4" cstate="print"/>
          <a:srcRect/>
          <a:stretch>
            <a:fillRect/>
          </a:stretch>
        </p:blipFill>
        <p:spPr bwMode="auto">
          <a:xfrm>
            <a:off x="0" y="-1"/>
            <a:ext cx="4572000" cy="3429621"/>
          </a:xfrm>
          <a:prstGeom prst="rect">
            <a:avLst/>
          </a:prstGeom>
          <a:noFill/>
        </p:spPr>
      </p:pic>
      <p:pic>
        <p:nvPicPr>
          <p:cNvPr id="7" name="Picture 4" descr="C:\Documents and Settings\scott\My Documents\My Pictures\2007-11-1 warehouse\DAIEI BOXES 015.jpg"/>
          <p:cNvPicPr>
            <a:picLocks noGrp="1" noChangeAspect="1" noChangeArrowheads="1"/>
          </p:cNvPicPr>
          <p:nvPr>
            <p:ph idx="1"/>
          </p:nvPr>
        </p:nvPicPr>
        <p:blipFill>
          <a:blip r:embed="rId5" cstate="print"/>
          <a:srcRect/>
          <a:stretch>
            <a:fillRect/>
          </a:stretch>
        </p:blipFill>
        <p:spPr bwMode="auto">
          <a:xfrm>
            <a:off x="4470400" y="3429000"/>
            <a:ext cx="4673600" cy="35052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descr="C:\Documents and Settings\scott\My Documents\My Pictures\2007-11-1 warehouse\DAIEI BOXES 010.jpg"/>
          <p:cNvPicPr>
            <a:picLocks noChangeAspect="1" noChangeArrowheads="1"/>
          </p:cNvPicPr>
          <p:nvPr/>
        </p:nvPicPr>
        <p:blipFill>
          <a:blip r:embed="rId2" cstate="print"/>
          <a:srcRect/>
          <a:stretch>
            <a:fillRect/>
          </a:stretch>
        </p:blipFill>
        <p:spPr bwMode="auto">
          <a:xfrm>
            <a:off x="0" y="3428381"/>
            <a:ext cx="4648200" cy="3429620"/>
          </a:xfrm>
          <a:prstGeom prst="rect">
            <a:avLst/>
          </a:prstGeom>
          <a:noFill/>
        </p:spPr>
      </p:pic>
      <p:pic>
        <p:nvPicPr>
          <p:cNvPr id="34819" name="Picture 3" descr="C:\Documents and Settings\scott\My Documents\My Pictures\2007-11-1 warehouse\DAIEI BOXES 024.jpg"/>
          <p:cNvPicPr>
            <a:picLocks noChangeAspect="1" noChangeArrowheads="1"/>
          </p:cNvPicPr>
          <p:nvPr/>
        </p:nvPicPr>
        <p:blipFill>
          <a:blip r:embed="rId3" cstate="print"/>
          <a:srcRect/>
          <a:stretch>
            <a:fillRect/>
          </a:stretch>
        </p:blipFill>
        <p:spPr bwMode="auto">
          <a:xfrm>
            <a:off x="4572827" y="0"/>
            <a:ext cx="4571173" cy="3429000"/>
          </a:xfrm>
          <a:prstGeom prst="rect">
            <a:avLst/>
          </a:prstGeom>
          <a:noFill/>
        </p:spPr>
      </p:pic>
      <p:pic>
        <p:nvPicPr>
          <p:cNvPr id="34820" name="Picture 4" descr="C:\Documents and Settings\scott\My Documents\My Pictures\2007-11-1 warehouse\DAIEI BOXES 022.jpg"/>
          <p:cNvPicPr>
            <a:picLocks noGrp="1" noChangeAspect="1" noChangeArrowheads="1"/>
          </p:cNvPicPr>
          <p:nvPr>
            <p:ph idx="1"/>
          </p:nvPr>
        </p:nvPicPr>
        <p:blipFill>
          <a:blip r:embed="rId4" cstate="print"/>
          <a:srcRect/>
          <a:stretch>
            <a:fillRect/>
          </a:stretch>
        </p:blipFill>
        <p:spPr bwMode="auto">
          <a:xfrm>
            <a:off x="4648200" y="3429000"/>
            <a:ext cx="4495800" cy="3429000"/>
          </a:xfrm>
          <a:prstGeom prst="rect">
            <a:avLst/>
          </a:prstGeom>
          <a:noFill/>
        </p:spPr>
      </p:pic>
      <p:pic>
        <p:nvPicPr>
          <p:cNvPr id="34821" name="Picture 5" descr="C:\Documents and Settings\scott\My Documents\My Pictures\2007-11-1 warehouse\DAIEI BOXES 013.jpg"/>
          <p:cNvPicPr>
            <a:picLocks noChangeAspect="1" noChangeArrowheads="1"/>
          </p:cNvPicPr>
          <p:nvPr/>
        </p:nvPicPr>
        <p:blipFill>
          <a:blip r:embed="rId5" cstate="print"/>
          <a:srcRect/>
          <a:stretch>
            <a:fillRect/>
          </a:stretch>
        </p:blipFill>
        <p:spPr bwMode="auto">
          <a:xfrm>
            <a:off x="1" y="0"/>
            <a:ext cx="4648199" cy="3486779"/>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descr="C:\Documents and Settings\scott\My Documents\My Pictures\2007-11-1 warehouse\DAIEI BOXES 019.jpg"/>
          <p:cNvPicPr>
            <a:picLocks noChangeAspect="1" noChangeArrowheads="1"/>
          </p:cNvPicPr>
          <p:nvPr/>
        </p:nvPicPr>
        <p:blipFill>
          <a:blip r:embed="rId2" cstate="print"/>
          <a:srcRect/>
          <a:stretch>
            <a:fillRect/>
          </a:stretch>
        </p:blipFill>
        <p:spPr bwMode="auto">
          <a:xfrm>
            <a:off x="4064919" y="0"/>
            <a:ext cx="5079081" cy="3810000"/>
          </a:xfrm>
          <a:prstGeom prst="rect">
            <a:avLst/>
          </a:prstGeom>
          <a:noFill/>
        </p:spPr>
      </p:pic>
      <p:pic>
        <p:nvPicPr>
          <p:cNvPr id="35843" name="Picture 3" descr="C:\Documents and Settings\scott\My Documents\My Pictures\2007-11-1 warehouse\DAIEI BOXES 046.jpg"/>
          <p:cNvPicPr>
            <a:picLocks noChangeAspect="1" noChangeArrowheads="1"/>
          </p:cNvPicPr>
          <p:nvPr/>
        </p:nvPicPr>
        <p:blipFill>
          <a:blip r:embed="rId3" cstate="print"/>
          <a:srcRect/>
          <a:stretch>
            <a:fillRect/>
          </a:stretch>
        </p:blipFill>
        <p:spPr bwMode="auto">
          <a:xfrm>
            <a:off x="0" y="3581400"/>
            <a:ext cx="4368012" cy="3276600"/>
          </a:xfrm>
          <a:prstGeom prst="rect">
            <a:avLst/>
          </a:prstGeom>
          <a:noFill/>
        </p:spPr>
      </p:pic>
      <p:pic>
        <p:nvPicPr>
          <p:cNvPr id="35844" name="Picture 4" descr="C:\Documents and Settings\scott\My Documents\My Pictures\2007-11-1 warehouse\DAIEI BOXES 014.jpg"/>
          <p:cNvPicPr>
            <a:picLocks noGrp="1" noChangeAspect="1" noChangeArrowheads="1"/>
          </p:cNvPicPr>
          <p:nvPr>
            <p:ph idx="1"/>
          </p:nvPr>
        </p:nvPicPr>
        <p:blipFill>
          <a:blip r:embed="rId4" cstate="print"/>
          <a:srcRect/>
          <a:stretch>
            <a:fillRect/>
          </a:stretch>
        </p:blipFill>
        <p:spPr bwMode="auto">
          <a:xfrm>
            <a:off x="0" y="0"/>
            <a:ext cx="4450080" cy="3581400"/>
          </a:xfrm>
          <a:prstGeom prst="rect">
            <a:avLst/>
          </a:prstGeom>
          <a:noFill/>
        </p:spPr>
      </p:pic>
      <p:pic>
        <p:nvPicPr>
          <p:cNvPr id="35845" name="Picture 5" descr="C:\Documents and Settings\scott\My Documents\My Pictures\2007-11-1 warehouse\DAIEI BOXES 017.jpg"/>
          <p:cNvPicPr>
            <a:picLocks noChangeAspect="1" noChangeArrowheads="1"/>
          </p:cNvPicPr>
          <p:nvPr/>
        </p:nvPicPr>
        <p:blipFill>
          <a:blip r:embed="rId5" cstate="print"/>
          <a:srcRect/>
          <a:stretch>
            <a:fillRect/>
          </a:stretch>
        </p:blipFill>
        <p:spPr bwMode="auto">
          <a:xfrm>
            <a:off x="4343400" y="3256899"/>
            <a:ext cx="4800600" cy="3601101"/>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Documents and Settings\scott\My Documents\My Pictures\2007-11-1 warehouse\DAIEI BOXES 044.jpg"/>
          <p:cNvPicPr>
            <a:picLocks noChangeAspect="1" noChangeArrowheads="1"/>
          </p:cNvPicPr>
          <p:nvPr/>
        </p:nvPicPr>
        <p:blipFill>
          <a:blip r:embed="rId2" cstate="print"/>
          <a:srcRect/>
          <a:stretch>
            <a:fillRect/>
          </a:stretch>
        </p:blipFill>
        <p:spPr bwMode="auto">
          <a:xfrm>
            <a:off x="-60326" y="3295804"/>
            <a:ext cx="4708526" cy="3532033"/>
          </a:xfrm>
          <a:prstGeom prst="rect">
            <a:avLst/>
          </a:prstGeom>
          <a:noFill/>
        </p:spPr>
      </p:pic>
      <p:pic>
        <p:nvPicPr>
          <p:cNvPr id="36867" name="Picture 3" descr="C:\Documents and Settings\scott\My Documents\My Pictures\2007-11-1 warehouse\DAIEI BOXES 040.jpg"/>
          <p:cNvPicPr>
            <a:picLocks noChangeAspect="1" noChangeArrowheads="1"/>
          </p:cNvPicPr>
          <p:nvPr/>
        </p:nvPicPr>
        <p:blipFill>
          <a:blip r:embed="rId3" cstate="print"/>
          <a:srcRect/>
          <a:stretch>
            <a:fillRect/>
          </a:stretch>
        </p:blipFill>
        <p:spPr bwMode="auto">
          <a:xfrm>
            <a:off x="4471244" y="1"/>
            <a:ext cx="4672756" cy="3505200"/>
          </a:xfrm>
          <a:prstGeom prst="rect">
            <a:avLst/>
          </a:prstGeom>
          <a:noFill/>
        </p:spPr>
      </p:pic>
      <p:pic>
        <p:nvPicPr>
          <p:cNvPr id="6" name="Picture 3" descr="C:\Documents and Settings\scott\My Documents\My Pictures\2007-11-1 warehouse\DAIEI BOXES 042.jpg"/>
          <p:cNvPicPr>
            <a:picLocks noGrp="1" noChangeAspect="1" noChangeArrowheads="1"/>
          </p:cNvPicPr>
          <p:nvPr>
            <p:ph idx="1"/>
          </p:nvPr>
        </p:nvPicPr>
        <p:blipFill>
          <a:blip r:embed="rId4" cstate="print"/>
          <a:srcRect/>
          <a:stretch>
            <a:fillRect/>
          </a:stretch>
        </p:blipFill>
        <p:spPr bwMode="auto">
          <a:xfrm>
            <a:off x="0" y="0"/>
            <a:ext cx="4673600" cy="3505200"/>
          </a:xfrm>
          <a:prstGeom prst="rect">
            <a:avLst/>
          </a:prstGeom>
          <a:noFill/>
        </p:spPr>
      </p:pic>
      <p:pic>
        <p:nvPicPr>
          <p:cNvPr id="7" name="Picture 2" descr="C:\Documents and Settings\scott\My Documents\My Pictures\2007-11-1 warehouse\DAIEI BOXES 041.jpg"/>
          <p:cNvPicPr>
            <a:picLocks noChangeAspect="1" noChangeArrowheads="1"/>
          </p:cNvPicPr>
          <p:nvPr/>
        </p:nvPicPr>
        <p:blipFill>
          <a:blip r:embed="rId5" cstate="print"/>
          <a:srcRect/>
          <a:stretch>
            <a:fillRect/>
          </a:stretch>
        </p:blipFill>
        <p:spPr bwMode="auto">
          <a:xfrm>
            <a:off x="4648200" y="3485540"/>
            <a:ext cx="4495800" cy="3372459"/>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Documents and Settings\scott\My Documents\My Pictures\2007-11-1 warehouse\DAIEI BOXES 055.jpg"/>
          <p:cNvPicPr>
            <a:picLocks noChangeAspect="1" noChangeArrowheads="1"/>
          </p:cNvPicPr>
          <p:nvPr/>
        </p:nvPicPr>
        <p:blipFill>
          <a:blip r:embed="rId2" cstate="print"/>
          <a:srcRect/>
          <a:stretch>
            <a:fillRect/>
          </a:stretch>
        </p:blipFill>
        <p:spPr bwMode="auto">
          <a:xfrm>
            <a:off x="3352800" y="2468562"/>
            <a:ext cx="5851525" cy="4389438"/>
          </a:xfrm>
          <a:prstGeom prst="rect">
            <a:avLst/>
          </a:prstGeom>
          <a:noFill/>
        </p:spPr>
      </p:pic>
      <p:pic>
        <p:nvPicPr>
          <p:cNvPr id="38916" name="Picture 4" descr="C:\Documents and Settings\scott\My Documents\My Pictures\2007-11-1 warehouse\DAIEI BOXES 054.jpg"/>
          <p:cNvPicPr>
            <a:picLocks noChangeAspect="1" noChangeArrowheads="1"/>
          </p:cNvPicPr>
          <p:nvPr/>
        </p:nvPicPr>
        <p:blipFill>
          <a:blip r:embed="rId3" cstate="print"/>
          <a:srcRect/>
          <a:stretch>
            <a:fillRect/>
          </a:stretch>
        </p:blipFill>
        <p:spPr bwMode="auto">
          <a:xfrm>
            <a:off x="0" y="2468563"/>
            <a:ext cx="5851526" cy="4389437"/>
          </a:xfrm>
          <a:prstGeom prst="rect">
            <a:avLst/>
          </a:prstGeom>
          <a:noFill/>
        </p:spPr>
      </p:pic>
      <p:pic>
        <p:nvPicPr>
          <p:cNvPr id="38915" name="Picture 3" descr="C:\Documents and Settings\scott\My Documents\My Pictures\2007-11-1 warehouse\DAIEI BOXES 057.jpg"/>
          <p:cNvPicPr>
            <a:picLocks noChangeAspect="1" noChangeArrowheads="1"/>
          </p:cNvPicPr>
          <p:nvPr/>
        </p:nvPicPr>
        <p:blipFill>
          <a:blip r:embed="rId4" cstate="print"/>
          <a:srcRect/>
          <a:stretch>
            <a:fillRect/>
          </a:stretch>
        </p:blipFill>
        <p:spPr bwMode="auto">
          <a:xfrm>
            <a:off x="2057400" y="0"/>
            <a:ext cx="5851525" cy="4389437"/>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1 1"/>
          <p:cNvSpPr/>
          <p:nvPr/>
        </p:nvSpPr>
        <p:spPr>
          <a:xfrm>
            <a:off x="2819400" y="2209800"/>
            <a:ext cx="3581400" cy="1828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AFTER</a:t>
            </a:r>
            <a:endParaRPr lang="en-US" sz="32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methodical approach to shortening the time between the customer’s order and the delivery of the product by eliminating waste and maximizing flow</a:t>
            </a:r>
            <a:endParaRPr lang="en-US" dirty="0"/>
          </a:p>
        </p:txBody>
      </p:sp>
      <p:sp>
        <p:nvSpPr>
          <p:cNvPr id="3" name="Title 2"/>
          <p:cNvSpPr>
            <a:spLocks noGrp="1"/>
          </p:cNvSpPr>
          <p:nvPr>
            <p:ph type="title"/>
          </p:nvPr>
        </p:nvSpPr>
        <p:spPr/>
        <p:txBody>
          <a:bodyPr/>
          <a:lstStyle/>
          <a:p>
            <a:r>
              <a:rPr lang="en-US" dirty="0" smtClean="0"/>
              <a:t>Definition of Lean</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4572000" y="3859650"/>
            <a:ext cx="4191000" cy="27308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753.JPG"/>
          <p:cNvPicPr>
            <a:picLocks noChangeAspect="1"/>
          </p:cNvPicPr>
          <p:nvPr/>
        </p:nvPicPr>
        <p:blipFill>
          <a:blip r:embed="rId2" cstate="print"/>
          <a:stretch>
            <a:fillRect/>
          </a:stretch>
        </p:blipFill>
        <p:spPr>
          <a:xfrm>
            <a:off x="0" y="0"/>
            <a:ext cx="5283200" cy="3962400"/>
          </a:xfrm>
          <a:prstGeom prst="rect">
            <a:avLst/>
          </a:prstGeom>
        </p:spPr>
      </p:pic>
      <p:pic>
        <p:nvPicPr>
          <p:cNvPr id="4" name="Picture 3" descr="DSCN0783.JPG"/>
          <p:cNvPicPr>
            <a:picLocks noChangeAspect="1"/>
          </p:cNvPicPr>
          <p:nvPr/>
        </p:nvPicPr>
        <p:blipFill>
          <a:blip r:embed="rId3" cstate="print"/>
          <a:stretch>
            <a:fillRect/>
          </a:stretch>
        </p:blipFill>
        <p:spPr>
          <a:xfrm>
            <a:off x="2901696" y="2176272"/>
            <a:ext cx="6242304" cy="468172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756.JPG"/>
          <p:cNvPicPr>
            <a:picLocks noChangeAspect="1"/>
          </p:cNvPicPr>
          <p:nvPr/>
        </p:nvPicPr>
        <p:blipFill>
          <a:blip r:embed="rId2" cstate="print"/>
          <a:stretch>
            <a:fillRect/>
          </a:stretch>
        </p:blipFill>
        <p:spPr>
          <a:xfrm>
            <a:off x="0" y="0"/>
            <a:ext cx="4876800" cy="3657600"/>
          </a:xfrm>
          <a:prstGeom prst="rect">
            <a:avLst/>
          </a:prstGeom>
        </p:spPr>
      </p:pic>
      <p:pic>
        <p:nvPicPr>
          <p:cNvPr id="3" name="Picture 2" descr="DSCN0755.JPG"/>
          <p:cNvPicPr>
            <a:picLocks noChangeAspect="1"/>
          </p:cNvPicPr>
          <p:nvPr/>
        </p:nvPicPr>
        <p:blipFill>
          <a:blip r:embed="rId3" cstate="print"/>
          <a:stretch>
            <a:fillRect/>
          </a:stretch>
        </p:blipFill>
        <p:spPr>
          <a:xfrm>
            <a:off x="3505200" y="2628900"/>
            <a:ext cx="5638800" cy="42291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758.JPG"/>
          <p:cNvPicPr>
            <a:picLocks noChangeAspect="1"/>
          </p:cNvPicPr>
          <p:nvPr/>
        </p:nvPicPr>
        <p:blipFill>
          <a:blip r:embed="rId2" cstate="print"/>
          <a:stretch>
            <a:fillRect/>
          </a:stretch>
        </p:blipFill>
        <p:spPr>
          <a:xfrm>
            <a:off x="0" y="0"/>
            <a:ext cx="4673600" cy="3505200"/>
          </a:xfrm>
          <a:prstGeom prst="rect">
            <a:avLst/>
          </a:prstGeom>
        </p:spPr>
      </p:pic>
      <p:pic>
        <p:nvPicPr>
          <p:cNvPr id="3" name="Picture 2" descr="DSCN0759.JPG"/>
          <p:cNvPicPr>
            <a:picLocks noChangeAspect="1"/>
          </p:cNvPicPr>
          <p:nvPr/>
        </p:nvPicPr>
        <p:blipFill>
          <a:blip r:embed="rId3" cstate="print"/>
          <a:stretch>
            <a:fillRect/>
          </a:stretch>
        </p:blipFill>
        <p:spPr>
          <a:xfrm>
            <a:off x="3276600" y="2457450"/>
            <a:ext cx="5867400" cy="440055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770.JPG"/>
          <p:cNvPicPr>
            <a:picLocks noChangeAspect="1"/>
          </p:cNvPicPr>
          <p:nvPr/>
        </p:nvPicPr>
        <p:blipFill>
          <a:blip r:embed="rId2" cstate="print"/>
          <a:stretch>
            <a:fillRect/>
          </a:stretch>
        </p:blipFill>
        <p:spPr>
          <a:xfrm>
            <a:off x="0" y="0"/>
            <a:ext cx="4978400" cy="3733800"/>
          </a:xfrm>
          <a:prstGeom prst="rect">
            <a:avLst/>
          </a:prstGeom>
        </p:spPr>
      </p:pic>
      <p:pic>
        <p:nvPicPr>
          <p:cNvPr id="3" name="Picture 2" descr="DSCN0761.JPG"/>
          <p:cNvPicPr>
            <a:picLocks noChangeAspect="1"/>
          </p:cNvPicPr>
          <p:nvPr/>
        </p:nvPicPr>
        <p:blipFill>
          <a:blip r:embed="rId3" cstate="print"/>
          <a:stretch>
            <a:fillRect/>
          </a:stretch>
        </p:blipFill>
        <p:spPr>
          <a:xfrm>
            <a:off x="3556000" y="2667000"/>
            <a:ext cx="5588000" cy="4191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781.JPG"/>
          <p:cNvPicPr>
            <a:picLocks noChangeAspect="1"/>
          </p:cNvPicPr>
          <p:nvPr/>
        </p:nvPicPr>
        <p:blipFill>
          <a:blip r:embed="rId2" cstate="print"/>
          <a:stretch>
            <a:fillRect/>
          </a:stretch>
        </p:blipFill>
        <p:spPr>
          <a:xfrm rot="5400000">
            <a:off x="3987800" y="1701800"/>
            <a:ext cx="5892800" cy="4419600"/>
          </a:xfrm>
          <a:prstGeom prst="rect">
            <a:avLst/>
          </a:prstGeom>
        </p:spPr>
      </p:pic>
      <p:pic>
        <p:nvPicPr>
          <p:cNvPr id="3" name="Picture 2" descr="DSCN0768.JPG"/>
          <p:cNvPicPr>
            <a:picLocks noChangeAspect="1"/>
          </p:cNvPicPr>
          <p:nvPr/>
        </p:nvPicPr>
        <p:blipFill>
          <a:blip r:embed="rId3" cstate="print"/>
          <a:stretch>
            <a:fillRect/>
          </a:stretch>
        </p:blipFill>
        <p:spPr>
          <a:xfrm rot="5400000">
            <a:off x="-780288" y="780288"/>
            <a:ext cx="6242304" cy="468172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778.JPG"/>
          <p:cNvPicPr>
            <a:picLocks noChangeAspect="1"/>
          </p:cNvPicPr>
          <p:nvPr/>
        </p:nvPicPr>
        <p:blipFill>
          <a:blip r:embed="rId2" cstate="print"/>
          <a:stretch>
            <a:fillRect/>
          </a:stretch>
        </p:blipFill>
        <p:spPr>
          <a:xfrm rot="5400000">
            <a:off x="-590550" y="590550"/>
            <a:ext cx="4724400" cy="3543300"/>
          </a:xfrm>
          <a:prstGeom prst="rect">
            <a:avLst/>
          </a:prstGeom>
        </p:spPr>
      </p:pic>
      <p:pic>
        <p:nvPicPr>
          <p:cNvPr id="4" name="Picture 3" descr="DSCN0776.JPG"/>
          <p:cNvPicPr>
            <a:picLocks noChangeAspect="1"/>
          </p:cNvPicPr>
          <p:nvPr/>
        </p:nvPicPr>
        <p:blipFill>
          <a:blip r:embed="rId3" cstate="print"/>
          <a:stretch>
            <a:fillRect/>
          </a:stretch>
        </p:blipFill>
        <p:spPr>
          <a:xfrm>
            <a:off x="2901696" y="0"/>
            <a:ext cx="6242304" cy="4681728"/>
          </a:xfrm>
          <a:prstGeom prst="rect">
            <a:avLst/>
          </a:prstGeom>
        </p:spPr>
      </p:pic>
      <p:pic>
        <p:nvPicPr>
          <p:cNvPr id="3" name="Picture 2" descr="DSCN0775.JPG"/>
          <p:cNvPicPr>
            <a:picLocks noChangeAspect="1"/>
          </p:cNvPicPr>
          <p:nvPr/>
        </p:nvPicPr>
        <p:blipFill>
          <a:blip r:embed="rId4" cstate="print"/>
          <a:stretch>
            <a:fillRect/>
          </a:stretch>
        </p:blipFill>
        <p:spPr>
          <a:xfrm>
            <a:off x="3810000" y="2857500"/>
            <a:ext cx="5334000" cy="40005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lumMod val="25000"/>
                  </a:schemeClr>
                </a:solidFill>
              </a:rPr>
              <a:t>LEAN</a:t>
            </a:r>
            <a:endParaRPr lang="en-US" b="1" dirty="0">
              <a:solidFill>
                <a:schemeClr val="bg2">
                  <a:lumMod val="25000"/>
                </a:schemeClr>
              </a:solidFill>
            </a:endParaRPr>
          </a:p>
        </p:txBody>
      </p:sp>
      <p:sp>
        <p:nvSpPr>
          <p:cNvPr id="3" name="Content Placeholder 2"/>
          <p:cNvSpPr>
            <a:spLocks noGrp="1"/>
          </p:cNvSpPr>
          <p:nvPr>
            <p:ph idx="1"/>
          </p:nvPr>
        </p:nvSpPr>
        <p:spPr/>
        <p:txBody>
          <a:bodyPr>
            <a:normAutofit/>
          </a:bodyPr>
          <a:lstStyle/>
          <a:p>
            <a:pPr algn="ctr">
              <a:buNone/>
            </a:pPr>
            <a:r>
              <a:rPr lang="en-US" sz="3000" dirty="0" smtClean="0"/>
              <a:t>A phenomenon that seeks to "maximize the work effort of a company's number one resource, the People</a:t>
            </a:r>
            <a:r>
              <a:rPr lang="en-US" dirty="0" smtClean="0"/>
              <a:t>.“</a:t>
            </a:r>
          </a:p>
          <a:p>
            <a:endParaRPr lang="en-US" dirty="0"/>
          </a:p>
          <a:p>
            <a:pPr algn="ctr">
              <a:buNone/>
            </a:pPr>
            <a:r>
              <a:rPr lang="en-US" dirty="0" smtClean="0"/>
              <a:t> </a:t>
            </a:r>
            <a:r>
              <a:rPr lang="en-US" b="1" dirty="0" smtClean="0">
                <a:solidFill>
                  <a:schemeClr val="bg2">
                    <a:lumMod val="25000"/>
                  </a:schemeClr>
                </a:solidFill>
              </a:rPr>
              <a:t>Lean is "a way of thinking" to adapt to change, eliminate waste, and continuously improve. There are a number of tools and techniques</a:t>
            </a:r>
            <a:r>
              <a:rPr lang="en-US" b="1" smtClean="0">
                <a:solidFill>
                  <a:schemeClr val="bg2">
                    <a:lumMod val="25000"/>
                  </a:schemeClr>
                </a:solidFill>
              </a:rPr>
              <a:t>, used </a:t>
            </a:r>
            <a:r>
              <a:rPr lang="en-US" b="1" dirty="0" smtClean="0">
                <a:solidFill>
                  <a:schemeClr val="bg2">
                    <a:lumMod val="25000"/>
                  </a:schemeClr>
                </a:solidFill>
              </a:rPr>
              <a:t>in concert, to achieve maximizing the effort of the workforce and to operate as a "lean" company </a:t>
            </a:r>
            <a:endParaRPr lang="en-US" b="1" dirty="0">
              <a:solidFill>
                <a:schemeClr val="bg2">
                  <a:lumMod val="25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304800" y="0"/>
            <a:ext cx="8610600" cy="6858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28600" y="1295400"/>
          <a:ext cx="86106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8 Wastes (MUDA)</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i="1" u="sng" dirty="0" smtClean="0"/>
              <a:t>Philosophy:  </a:t>
            </a:r>
            <a:r>
              <a:rPr lang="en-US" dirty="0" smtClean="0"/>
              <a:t>Produce only what is needed when it is needed with the least amount of resources</a:t>
            </a:r>
          </a:p>
          <a:p>
            <a:endParaRPr lang="en-US" dirty="0" smtClean="0"/>
          </a:p>
          <a:p>
            <a:r>
              <a:rPr lang="en-US" i="1" u="sng" dirty="0" smtClean="0"/>
              <a:t>Methodology:  </a:t>
            </a:r>
            <a:r>
              <a:rPr lang="en-US" dirty="0" smtClean="0"/>
              <a:t>Identify the value stream and then identify and eliminate waste</a:t>
            </a:r>
          </a:p>
          <a:p>
            <a:endParaRPr lang="en-US" dirty="0" smtClean="0"/>
          </a:p>
          <a:p>
            <a:r>
              <a:rPr lang="en-US" i="1" u="sng" dirty="0" smtClean="0"/>
              <a:t>Set of Tools:  </a:t>
            </a:r>
            <a:r>
              <a:rPr lang="en-US" dirty="0" smtClean="0"/>
              <a:t>Used throughout the entire business enterprise</a:t>
            </a:r>
            <a:endParaRPr lang="en-US" dirty="0"/>
          </a:p>
        </p:txBody>
      </p:sp>
      <p:sp>
        <p:nvSpPr>
          <p:cNvPr id="3" name="Title 2"/>
          <p:cNvSpPr>
            <a:spLocks noGrp="1"/>
          </p:cNvSpPr>
          <p:nvPr>
            <p:ph type="title"/>
          </p:nvPr>
        </p:nvSpPr>
        <p:spPr/>
        <p:txBody>
          <a:bodyPr/>
          <a:lstStyle/>
          <a:p>
            <a:r>
              <a:rPr lang="en-US" dirty="0" smtClean="0"/>
              <a:t>What is Lean?</a:t>
            </a:r>
            <a:endParaRPr lang="en-US" dirty="0"/>
          </a:p>
        </p:txBody>
      </p:sp>
      <p:sp>
        <p:nvSpPr>
          <p:cNvPr id="5" name="Explosion 1 4"/>
          <p:cNvSpPr/>
          <p:nvPr/>
        </p:nvSpPr>
        <p:spPr>
          <a:xfrm rot="20659283">
            <a:off x="626575" y="567643"/>
            <a:ext cx="8382000" cy="57912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LEAN =</a:t>
            </a:r>
          </a:p>
          <a:p>
            <a:pPr algn="ctr"/>
            <a:endParaRPr lang="en-US" dirty="0" smtClean="0"/>
          </a:p>
          <a:p>
            <a:pPr algn="ctr"/>
            <a:r>
              <a:rPr lang="en-US" b="1" dirty="0" smtClean="0"/>
              <a:t>Shortened Lead Times</a:t>
            </a:r>
          </a:p>
          <a:p>
            <a:pPr algn="ctr"/>
            <a:r>
              <a:rPr lang="en-US" b="1" dirty="0" smtClean="0"/>
              <a:t>Reduced Costs</a:t>
            </a:r>
          </a:p>
          <a:p>
            <a:pPr algn="ctr"/>
            <a:r>
              <a:rPr lang="en-US" b="1" dirty="0" smtClean="0"/>
              <a:t>Improved Quality</a:t>
            </a:r>
          </a:p>
          <a:p>
            <a:pPr algn="ctr"/>
            <a:r>
              <a:rPr lang="en-US" b="1" dirty="0" smtClean="0"/>
              <a:t>Flexible Processes</a:t>
            </a:r>
          </a:p>
          <a:p>
            <a:pPr algn="ctr"/>
            <a:endParaRPr lang="en-US" dirty="0" smtClean="0"/>
          </a:p>
          <a:p>
            <a:pPr algn="ctr"/>
            <a:r>
              <a:rPr lang="en-US" b="1" dirty="0" smtClean="0"/>
              <a:t>Culture of Continuous Improvement</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Specify  </a:t>
            </a:r>
            <a:r>
              <a:rPr lang="en-US" i="1" u="sng" dirty="0" smtClean="0"/>
              <a:t>VALUE</a:t>
            </a:r>
            <a:r>
              <a:rPr lang="en-US" dirty="0" smtClean="0"/>
              <a:t> of service</a:t>
            </a:r>
          </a:p>
          <a:p>
            <a:endParaRPr lang="en-US" dirty="0" smtClean="0"/>
          </a:p>
          <a:p>
            <a:r>
              <a:rPr lang="en-US" dirty="0" smtClean="0"/>
              <a:t>Identify the </a:t>
            </a:r>
            <a:r>
              <a:rPr lang="en-US" i="1" u="sng" dirty="0" smtClean="0"/>
              <a:t>VALUE STREAM </a:t>
            </a:r>
            <a:r>
              <a:rPr lang="en-US" dirty="0" smtClean="0"/>
              <a:t>for each service</a:t>
            </a:r>
          </a:p>
          <a:p>
            <a:endParaRPr lang="en-US" dirty="0" smtClean="0"/>
          </a:p>
          <a:p>
            <a:r>
              <a:rPr lang="en-US" dirty="0" smtClean="0"/>
              <a:t>Allow the Customer to </a:t>
            </a:r>
            <a:r>
              <a:rPr lang="en-US" i="1" u="sng" dirty="0" smtClean="0"/>
              <a:t>PULL</a:t>
            </a:r>
            <a:r>
              <a:rPr lang="en-US" dirty="0" smtClean="0"/>
              <a:t> value from the stream</a:t>
            </a:r>
          </a:p>
          <a:p>
            <a:endParaRPr lang="en-US" dirty="0" smtClean="0"/>
          </a:p>
          <a:p>
            <a:r>
              <a:rPr lang="en-US" dirty="0" smtClean="0"/>
              <a:t>Continuously Improve …Pursue </a:t>
            </a:r>
            <a:r>
              <a:rPr lang="en-US" b="1" i="1" u="sng" dirty="0" smtClean="0"/>
              <a:t>PERFECTION</a:t>
            </a:r>
            <a:endParaRPr lang="en-US" b="1" i="1" u="sng" dirty="0"/>
          </a:p>
        </p:txBody>
      </p:sp>
      <p:sp>
        <p:nvSpPr>
          <p:cNvPr id="3" name="Title 2"/>
          <p:cNvSpPr>
            <a:spLocks noGrp="1"/>
          </p:cNvSpPr>
          <p:nvPr>
            <p:ph type="title"/>
          </p:nvPr>
        </p:nvSpPr>
        <p:spPr/>
        <p:txBody>
          <a:bodyPr/>
          <a:lstStyle/>
          <a:p>
            <a:r>
              <a:rPr lang="en-US" dirty="0" smtClean="0"/>
              <a:t>Lean Principles</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7315200" y="228600"/>
            <a:ext cx="1409700" cy="21648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visual workplace is a work environment that is self-explaining, self-regulating, and self-improving, where what is supposed to happened does happen, on time, every time.</a:t>
            </a:r>
            <a:endParaRPr lang="en-US" dirty="0"/>
          </a:p>
        </p:txBody>
      </p:sp>
      <p:sp>
        <p:nvSpPr>
          <p:cNvPr id="3" name="Title 2"/>
          <p:cNvSpPr>
            <a:spLocks noGrp="1"/>
          </p:cNvSpPr>
          <p:nvPr>
            <p:ph type="title"/>
          </p:nvPr>
        </p:nvSpPr>
        <p:spPr/>
        <p:txBody>
          <a:bodyPr/>
          <a:lstStyle/>
          <a:p>
            <a:r>
              <a:rPr lang="en-US" dirty="0" smtClean="0"/>
              <a:t>Visual Management</a:t>
            </a:r>
            <a:endParaRPr lang="en-US" dirty="0"/>
          </a:p>
        </p:txBody>
      </p:sp>
      <p:pic>
        <p:nvPicPr>
          <p:cNvPr id="5123" name="Picture 3"/>
          <p:cNvPicPr>
            <a:picLocks noChangeAspect="1" noChangeArrowheads="1"/>
          </p:cNvPicPr>
          <p:nvPr/>
        </p:nvPicPr>
        <p:blipFill>
          <a:blip r:embed="rId2" cstate="print"/>
          <a:srcRect/>
          <a:stretch>
            <a:fillRect/>
          </a:stretch>
        </p:blipFill>
        <p:spPr bwMode="auto">
          <a:xfrm>
            <a:off x="1905000" y="3667125"/>
            <a:ext cx="5048250" cy="3038475"/>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1660</TotalTime>
  <Words>1127</Words>
  <Application>Microsoft Office PowerPoint</Application>
  <PresentationFormat>On-screen Show (4:3)</PresentationFormat>
  <Paragraphs>164</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Concourse</vt:lpstr>
      <vt:lpstr>LEAN Principles &amp; Tools</vt:lpstr>
      <vt:lpstr>Slide 2</vt:lpstr>
      <vt:lpstr>Lean Tools &amp; Techniques</vt:lpstr>
      <vt:lpstr>Definition of Lean</vt:lpstr>
      <vt:lpstr>Slide 5</vt:lpstr>
      <vt:lpstr>8 Wastes (MUDA)</vt:lpstr>
      <vt:lpstr>What is Lean?</vt:lpstr>
      <vt:lpstr>Lean Principles</vt:lpstr>
      <vt:lpstr>Visual Management</vt:lpstr>
      <vt:lpstr>Slide 10</vt:lpstr>
      <vt:lpstr>Visual Management Guidelines</vt:lpstr>
      <vt:lpstr>Lean 5S</vt:lpstr>
      <vt:lpstr>Slide 13</vt:lpstr>
      <vt:lpstr>Why 5S</vt:lpstr>
      <vt:lpstr>Benefits of 5S</vt:lpstr>
      <vt:lpstr>The 5 S’s</vt:lpstr>
      <vt:lpstr>SORT</vt:lpstr>
      <vt:lpstr>SORT</vt:lpstr>
      <vt:lpstr>SORT  How?</vt:lpstr>
      <vt:lpstr>SET IN ORDER</vt:lpstr>
      <vt:lpstr>Set in Order</vt:lpstr>
      <vt:lpstr>Set in Order  How?</vt:lpstr>
      <vt:lpstr>SHINE</vt:lpstr>
      <vt:lpstr>SHINE</vt:lpstr>
      <vt:lpstr>SHINE  How?</vt:lpstr>
      <vt:lpstr>STANDARIZE</vt:lpstr>
      <vt:lpstr>STANDARDIZE</vt:lpstr>
      <vt:lpstr>SUSTAIN</vt:lpstr>
      <vt:lpstr>SUSTAIN</vt:lpstr>
      <vt:lpstr>VIRTUAL TOUR</vt:lpstr>
      <vt:lpstr>Slide 31</vt:lpstr>
      <vt:lpstr>Slide 32</vt:lpstr>
      <vt:lpstr>Slide 33</vt:lpstr>
      <vt:lpstr>Building 2</vt:lpstr>
      <vt:lpstr>Slide 35</vt:lpstr>
      <vt:lpstr>Slide 36</vt:lpstr>
      <vt:lpstr>Slide 37</vt:lpstr>
      <vt:lpstr>Slide 38</vt:lpstr>
      <vt:lpstr>Slide 39</vt:lpstr>
      <vt:lpstr>Slide 40</vt:lpstr>
      <vt:lpstr>Slide 41</vt:lpstr>
      <vt:lpstr>Slide 42</vt:lpstr>
      <vt:lpstr>Slide 43</vt:lpstr>
      <vt:lpstr>Slide 44</vt:lpstr>
      <vt:lpstr>Slide 45</vt:lpstr>
      <vt:lpstr>LEAN</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Scott Lane</dc:creator>
  <cp:lastModifiedBy> Scott Lane</cp:lastModifiedBy>
  <cp:revision>5</cp:revision>
  <dcterms:created xsi:type="dcterms:W3CDTF">2008-08-16T18:40:21Z</dcterms:created>
  <dcterms:modified xsi:type="dcterms:W3CDTF">2009-06-18T21:04:14Z</dcterms:modified>
</cp:coreProperties>
</file>